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f685549a74a14ef5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1ae5f0843cc44e2f"/>
    <p:sldId id="257" r:id="R54e101c9f0fe49ac"/>
    <p:sldId id="258" r:id="R1caf2712f7d44a0c"/>
    <p:sldId id="259" r:id="R7759e3ca08384271"/>
    <p:sldId id="260" r:id="R792b35cc8f0c45a5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1ae5f0843cc44e2f" /><Relationship Type="http://schemas.openxmlformats.org/officeDocument/2006/relationships/slide" Target="/ppt/slides/slide2.xml" Id="R54e101c9f0fe49ac" /><Relationship Type="http://schemas.openxmlformats.org/officeDocument/2006/relationships/slide" Target="/ppt/slides/slide3.xml" Id="R1caf2712f7d44a0c" /><Relationship Type="http://schemas.openxmlformats.org/officeDocument/2006/relationships/slide" Target="/ppt/slides/slide4.xml" Id="R7759e3ca08384271" /><Relationship Type="http://schemas.openxmlformats.org/officeDocument/2006/relationships/slide" Target="/ppt/slides/slide5.xml" Id="R792b35cc8f0c45a5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b117ce926d245b3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8acd6e1135d4ce4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34c8f7d79a64e44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55b4bfa7c9a4d8b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e78ec54cfeb24d34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8e820ae13914af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a41e41f883f4cb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781a90d2914e0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3866727d5504ee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48831c8b68043dc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5F5F5"/>
        </a:solidFill>
      </p:bgPr>
    </p:bg>
    <p:spTree>
      <p:nvGrpSpPr>
        <p:cNvPr id="1" name=""/>
        <p:cNvGrpSpPr/>
        <p:nvPr/>
      </p:nvGrpSpPr>
      <p:grpSpPr/>
      <p:sp>
        <p:nvSpPr>
          <p:cNvPr id="2" name="!!blk-a"/>
          <p:cNvSpPr/>
          <p:nvPr/>
        </p:nvSpPr>
        <p:spPr>
          <a:xfrm>
            <a:off x="0" y="0"/>
            <a:ext cx="5040000" cy="6858000"/>
          </a:xfrm>
          <a:prstGeom prst="rect">
            <a:avLst/>
          </a:prstGeom>
          <a:solidFill>
            <a:srgbClr val="E6332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k-b"/>
          <p:cNvSpPr/>
          <p:nvPr/>
        </p:nvSpPr>
        <p:spPr>
          <a:xfrm>
            <a:off x="5040000" y="5040000"/>
            <a:ext cx="7153200" cy="1818000"/>
          </a:xfrm>
          <a:prstGeom prst="rect">
            <a:avLst/>
          </a:prstGeom>
          <a:solidFill>
            <a:srgbClr val="1C1C1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blk-c"/>
          <p:cNvSpPr/>
          <p:nvPr/>
        </p:nvSpPr>
        <p:spPr>
          <a:xfrm>
            <a:off x="5760000" y="0"/>
            <a:ext cx="2880000" cy="2880000"/>
          </a:xfrm>
          <a:prstGeom prst="rect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ar-1"/>
          <p:cNvSpPr/>
          <p:nvPr/>
        </p:nvSpPr>
        <p:spPr>
          <a:xfrm>
            <a:off x="5040000" y="2988000"/>
            <a:ext cx="7153200" cy="144000"/>
          </a:xfrm>
          <a:prstGeom prst="rect">
            <a:avLst/>
          </a:prstGeom>
          <a:solidFill>
            <a:srgbClr val="1C1C1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1"/>
          <p:cNvSpPr/>
          <p:nvPr/>
        </p:nvSpPr>
        <p:spPr>
          <a:xfrm>
            <a:off x="9000000" y="3420000"/>
            <a:ext cx="900000" cy="900000"/>
          </a:xfrm>
          <a:prstGeom prst="rect">
            <a:avLst/>
          </a:prstGeom>
          <a:solidFill>
            <a:srgbClr val="E6332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2"/>
          <p:cNvSpPr/>
          <p:nvPr/>
        </p:nvSpPr>
        <p:spPr>
          <a:xfrm>
            <a:off x="11880000" y="6660000"/>
            <a:ext cx="180000" cy="180000"/>
          </a:xfrm>
          <a:prstGeom prst="rect">
            <a:avLst/>
          </a:prstGeom>
          <a:solidFill>
            <a:srgbClr val="1C1C1C">
              <a:alpha val="1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photo-1"/>
          <p:cNvSpPr/>
          <p:nvPr/>
        </p:nvSpPr>
        <p:spPr>
          <a:xfrm>
            <a:off x="11880000" y="6660000"/>
            <a:ext cx="180000" cy="180000"/>
          </a:xfrm>
          <a:prstGeom prst="rect">
            <a:avLst/>
          </a:prstGeom>
          <a:solidFill>
            <a:srgbClr val="999999">
              <a:alpha val="1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photo-2"/>
          <p:cNvSpPr/>
          <p:nvPr/>
        </p:nvSpPr>
        <p:spPr>
          <a:xfrm>
            <a:off x="11880000" y="6660000"/>
            <a:ext cx="180000" cy="180000"/>
          </a:xfrm>
          <a:prstGeom prst="rect">
            <a:avLst/>
          </a:prstGeom>
          <a:solidFill>
            <a:srgbClr val="666666">
              <a:alpha val="1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1-main"/>
          <p:cNvSpPr/>
          <p:nvPr/>
        </p:nvSpPr>
        <p:spPr>
          <a:xfrm>
            <a:off x="576000" y="1080000"/>
            <a:ext cx="3600000" cy="2952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Arial"/>
                <a:ea typeface="Arial"/>
              </a:rPr>
              <a:t>DESIGN</a:t>
            </a:r>
          </a:p>
          <a:p>
            <a:r>
              <a:rPr lang="en-US" sz="6400" b="1">
                <a:solidFill>
                  <a:srgbClr val="FFFFFF"/>
                </a:solidFill>
                <a:latin typeface="Arial"/>
                <a:ea typeface="Arial"/>
              </a:rPr>
              <a:t>THINKING</a:t>
            </a:r>
          </a:p>
        </p:txBody>
      </p:sp>
      <p:sp>
        <p:nvSpPr>
          <p:cNvPr id="11" name="!!#s1-sub"/>
          <p:cNvSpPr/>
          <p:nvPr/>
        </p:nvSpPr>
        <p:spPr>
          <a:xfrm>
            <a:off x="5400000" y="3240000"/>
            <a:ext cx="6120000" cy="432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200">
                <a:solidFill>
                  <a:srgbClr val="1C1C1C"/>
                </a:solidFill>
                <a:latin typeface="Arial"/>
                <a:ea typeface="Arial"/>
              </a:rPr>
              <a:t>INNOVATION WORKSHOP 2025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C1C1C"/>
        </a:solidFill>
      </p:bgPr>
    </p:bg>
    <p:spTree>
      <p:nvGrpSpPr>
        <p:cNvPr id="1" name=""/>
        <p:cNvGrpSpPr/>
        <p:nvPr/>
      </p:nvGrpSpPr>
      <p:grpSpPr/>
      <p:sp>
        <p:nvSpPr>
          <p:cNvPr id="2" name="!!blk-a"/>
          <p:cNvSpPr/>
          <p:nvPr/>
        </p:nvSpPr>
        <p:spPr>
          <a:xfrm>
            <a:off x="0" y="0"/>
            <a:ext cx="12193200" cy="1980000"/>
          </a:xfrm>
          <a:prstGeom prst="rect">
            <a:avLst/>
          </a:prstGeom>
          <a:solidFill>
            <a:srgbClr val="E6332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k-b"/>
          <p:cNvSpPr/>
          <p:nvPr/>
        </p:nvSpPr>
        <p:spPr>
          <a:xfrm>
            <a:off x="0" y="1980000"/>
            <a:ext cx="12193200" cy="4878000"/>
          </a:xfrm>
          <a:prstGeom prst="rect">
            <a:avLst/>
          </a:prstGeom>
          <a:solidFill>
            <a:srgbClr val="1C1C1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blk-c"/>
          <p:cNvSpPr/>
          <p:nvPr/>
        </p:nvSpPr>
        <p:spPr>
          <a:xfrm>
            <a:off x="9720000" y="1980000"/>
            <a:ext cx="2473200" cy="2160000"/>
          </a:xfrm>
          <a:prstGeom prst="rect">
            <a:avLst/>
          </a:prstGeom>
          <a:solidFill>
            <a:srgbClr val="E6332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ar-1"/>
          <p:cNvSpPr/>
          <p:nvPr/>
        </p:nvSpPr>
        <p:spPr>
          <a:xfrm>
            <a:off x="0" y="3780000"/>
            <a:ext cx="12193200" cy="72000"/>
          </a:xfrm>
          <a:prstGeom prst="rect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1"/>
          <p:cNvSpPr/>
          <p:nvPr/>
        </p:nvSpPr>
        <p:spPr>
          <a:xfrm>
            <a:off x="720000" y="4320000"/>
            <a:ext cx="540000" cy="540000"/>
          </a:xfrm>
          <a:prstGeom prst="rect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2"/>
          <p:cNvSpPr/>
          <p:nvPr/>
        </p:nvSpPr>
        <p:spPr>
          <a:xfrm>
            <a:off x="1800000" y="4248000"/>
            <a:ext cx="720000" cy="720000"/>
          </a:xfrm>
          <a:prstGeom prst="rect">
            <a:avLst/>
          </a:prstGeom>
          <a:solidFill>
            <a:srgbClr val="E6332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photo-1"/>
          <p:cNvSpPr/>
          <p:nvPr/>
        </p:nvSpPr>
        <p:spPr>
          <a:xfrm>
            <a:off x="0" y="1980000"/>
            <a:ext cx="5040000" cy="4878000"/>
          </a:xfrm>
          <a:prstGeom prst="rect">
            <a:avLst/>
          </a:prstGeom>
          <a:solidFill>
            <a:srgbClr val="999999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photo-2"/>
          <p:cNvSpPr/>
          <p:nvPr/>
        </p:nvSpPr>
        <p:spPr>
          <a:xfrm>
            <a:off x="11880000" y="6660000"/>
            <a:ext cx="180000" cy="180000"/>
          </a:xfrm>
          <a:prstGeom prst="rect">
            <a:avLst/>
          </a:prstGeom>
          <a:solidFill>
            <a:srgbClr val="666666">
              <a:alpha val="1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2-main"/>
          <p:cNvSpPr/>
          <p:nvPr/>
        </p:nvSpPr>
        <p:spPr>
          <a:xfrm>
            <a:off x="5400000" y="288000"/>
            <a:ext cx="612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5600" b="1">
                <a:solidFill>
                  <a:srgbClr val="FFFFFF"/>
                </a:solidFill>
                <a:latin typeface="Arial"/>
                <a:ea typeface="Arial"/>
              </a:rPr>
              <a:t>5 STAGES</a:t>
            </a:r>
          </a:p>
        </p:txBody>
      </p:sp>
      <p:sp>
        <p:nvSpPr>
          <p:cNvPr id="11" name="!!#s2-sub"/>
          <p:cNvSpPr/>
          <p:nvPr/>
        </p:nvSpPr>
        <p:spPr>
          <a:xfrm>
            <a:off x="5400000" y="4140000"/>
            <a:ext cx="61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CCCCCC"/>
                </a:solidFill>
                <a:latin typeface="Arial"/>
                <a:ea typeface="Arial"/>
              </a:rPr>
              <a:t>Empathize — Define — Ideate — Prototype — Test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5F5F5"/>
        </a:solidFill>
      </p:bgPr>
    </p:bg>
    <p:spTree>
      <p:nvGrpSpPr>
        <p:cNvPr id="1" name=""/>
        <p:cNvGrpSpPr/>
        <p:nvPr/>
      </p:nvGrpSpPr>
      <p:grpSpPr/>
      <p:sp>
        <p:nvSpPr>
          <p:cNvPr id="2" name="!!blk-a"/>
          <p:cNvSpPr/>
          <p:nvPr/>
        </p:nvSpPr>
        <p:spPr>
          <a:xfrm>
            <a:off x="0" y="2628000"/>
            <a:ext cx="12193200" cy="792000"/>
          </a:xfrm>
          <a:prstGeom prst="rect">
            <a:avLst/>
          </a:prstGeom>
          <a:solidFill>
            <a:srgbClr val="E6332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k-b"/>
          <p:cNvSpPr/>
          <p:nvPr/>
        </p:nvSpPr>
        <p:spPr>
          <a:xfrm>
            <a:off x="0" y="0"/>
            <a:ext cx="12193200" cy="2628000"/>
          </a:xfrm>
          <a:prstGeom prst="rect">
            <a:avLst/>
          </a:prstGeom>
          <a:solidFill>
            <a:srgbClr val="1C1C1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blk-c"/>
          <p:cNvSpPr/>
          <p:nvPr/>
        </p:nvSpPr>
        <p:spPr>
          <a:xfrm>
            <a:off x="8640000" y="3420000"/>
            <a:ext cx="3553200" cy="3438000"/>
          </a:xfrm>
          <a:prstGeom prst="rect">
            <a:avLst/>
          </a:prstGeom>
          <a:solidFill>
            <a:srgbClr val="E6332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ar-1"/>
          <p:cNvSpPr/>
          <p:nvPr/>
        </p:nvSpPr>
        <p:spPr>
          <a:xfrm>
            <a:off x="0" y="2556000"/>
            <a:ext cx="12193200" cy="72000"/>
          </a:xfrm>
          <a:prstGeom prst="rect">
            <a:avLst/>
          </a:prstGeom>
          <a:solidFill>
            <a:srgbClr val="E6332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1"/>
          <p:cNvSpPr/>
          <p:nvPr/>
        </p:nvSpPr>
        <p:spPr>
          <a:xfrm>
            <a:off x="720000" y="3600000"/>
            <a:ext cx="720000" cy="720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2"/>
          <p:cNvSpPr/>
          <p:nvPr/>
        </p:nvSpPr>
        <p:spPr>
          <a:xfrm>
            <a:off x="1800000" y="3600000"/>
            <a:ext cx="720000" cy="720000"/>
          </a:xfrm>
          <a:prstGeom prst="rect">
            <a:avLst/>
          </a:prstGeom>
          <a:solidFill>
            <a:srgbClr val="1C1C1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photo-1"/>
          <p:cNvSpPr/>
          <p:nvPr/>
        </p:nvSpPr>
        <p:spPr>
          <a:xfrm>
            <a:off x="4320000" y="0"/>
            <a:ext cx="7873200" cy="2628000"/>
          </a:xfrm>
          <a:prstGeom prst="rect">
            <a:avLst/>
          </a:prstGeom>
          <a:solidFill>
            <a:srgbClr val="999999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photo-2"/>
          <p:cNvSpPr/>
          <p:nvPr/>
        </p:nvSpPr>
        <p:spPr>
          <a:xfrm>
            <a:off x="11880000" y="6660000"/>
            <a:ext cx="180000" cy="180000"/>
          </a:xfrm>
          <a:prstGeom prst="rect">
            <a:avLst/>
          </a:prstGeom>
          <a:solidFill>
            <a:srgbClr val="666666">
              <a:alpha val="1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3-main"/>
          <p:cNvSpPr/>
          <p:nvPr/>
        </p:nvSpPr>
        <p:spPr>
          <a:xfrm>
            <a:off x="576000" y="540000"/>
            <a:ext cx="360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FFFFFF"/>
                </a:solidFill>
                <a:latin typeface="Arial"/>
                <a:ea typeface="Arial"/>
              </a:rPr>
              <a:t>THE INSIGHT</a:t>
            </a:r>
          </a:p>
        </p:txBody>
      </p:sp>
      <p:sp>
        <p:nvSpPr>
          <p:cNvPr id="11" name="!!#s3-sub"/>
          <p:cNvSpPr/>
          <p:nvPr/>
        </p:nvSpPr>
        <p:spPr>
          <a:xfrm>
            <a:off x="576000" y="3780000"/>
            <a:ext cx="756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1C1C1C"/>
                </a:solidFill>
                <a:latin typeface="Arial"/>
                <a:ea typeface="Arial"/>
              </a:rPr>
              <a:t>Users do not want features.</a:t>
            </a:r>
          </a:p>
          <a:p>
            <a:r>
              <a:rPr lang="en-US" sz="1800">
                <a:solidFill>
                  <a:srgbClr val="1C1C1C"/>
                </a:solidFill>
                <a:latin typeface="Arial"/>
                <a:ea typeface="Arial"/>
              </a:rPr>
              <a:t>They want outcomes.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C1C1C"/>
        </a:solidFill>
      </p:bgPr>
    </p:bg>
    <p:spTree>
      <p:nvGrpSpPr>
        <p:cNvPr id="1" name=""/>
        <p:cNvGrpSpPr/>
        <p:nvPr/>
      </p:nvGrpSpPr>
      <p:grpSpPr/>
      <p:sp>
        <p:nvSpPr>
          <p:cNvPr id="2" name="!!blk-a"/>
          <p:cNvSpPr/>
          <p:nvPr/>
        </p:nvSpPr>
        <p:spPr>
          <a:xfrm>
            <a:off x="0" y="3240000"/>
            <a:ext cx="12193200" cy="3618000"/>
          </a:xfrm>
          <a:prstGeom prst="rect">
            <a:avLst/>
          </a:prstGeom>
          <a:solidFill>
            <a:srgbClr val="E6332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k-b"/>
          <p:cNvSpPr/>
          <p:nvPr/>
        </p:nvSpPr>
        <p:spPr>
          <a:xfrm>
            <a:off x="0" y="0"/>
            <a:ext cx="12193200" cy="3240000"/>
          </a:xfrm>
          <a:prstGeom prst="rect">
            <a:avLst/>
          </a:prstGeom>
          <a:solidFill>
            <a:srgbClr val="1C1C1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blk-c"/>
          <p:cNvSpPr/>
          <p:nvPr/>
        </p:nvSpPr>
        <p:spPr>
          <a:xfrm>
            <a:off x="9360000" y="0"/>
            <a:ext cx="2833200" cy="3240000"/>
          </a:xfrm>
          <a:prstGeom prst="rect">
            <a:avLst/>
          </a:prstGeom>
          <a:solidFill>
            <a:srgbClr val="E6332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ar-1"/>
          <p:cNvSpPr/>
          <p:nvPr/>
        </p:nvSpPr>
        <p:spPr>
          <a:xfrm>
            <a:off x="0" y="3240000"/>
            <a:ext cx="12193200" cy="72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1"/>
          <p:cNvSpPr/>
          <p:nvPr/>
        </p:nvSpPr>
        <p:spPr>
          <a:xfrm>
            <a:off x="720000" y="180000"/>
            <a:ext cx="1080000" cy="1080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2"/>
          <p:cNvSpPr/>
          <p:nvPr/>
        </p:nvSpPr>
        <p:spPr>
          <a:xfrm>
            <a:off x="11880000" y="6660000"/>
            <a:ext cx="180000" cy="180000"/>
          </a:xfrm>
          <a:prstGeom prst="rect">
            <a:avLst/>
          </a:prstGeom>
          <a:solidFill>
            <a:srgbClr val="1C1C1C">
              <a:alpha val="1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photo-1"/>
          <p:cNvSpPr/>
          <p:nvPr/>
        </p:nvSpPr>
        <p:spPr>
          <a:xfrm>
            <a:off x="0" y="0"/>
            <a:ext cx="9360000" cy="3240000"/>
          </a:xfrm>
          <a:prstGeom prst="rect">
            <a:avLst/>
          </a:prstGeom>
          <a:solidFill>
            <a:srgbClr val="999999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photo-2"/>
          <p:cNvSpPr/>
          <p:nvPr/>
        </p:nvSpPr>
        <p:spPr>
          <a:xfrm>
            <a:off x="11880000" y="6660000"/>
            <a:ext cx="180000" cy="180000"/>
          </a:xfrm>
          <a:prstGeom prst="rect">
            <a:avLst/>
          </a:prstGeom>
          <a:solidFill>
            <a:srgbClr val="666666">
              <a:alpha val="1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4-main"/>
          <p:cNvSpPr/>
          <p:nvPr/>
        </p:nvSpPr>
        <p:spPr>
          <a:xfrm>
            <a:off x="576000" y="3528000"/>
            <a:ext cx="432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8000" b="1">
                <a:solidFill>
                  <a:srgbClr val="FFFFFF"/>
                </a:solidFill>
                <a:latin typeface="Arial"/>
                <a:ea typeface="Arial"/>
              </a:rPr>
              <a:t>87%</a:t>
            </a:r>
          </a:p>
        </p:txBody>
      </p:sp>
      <p:sp>
        <p:nvSpPr>
          <p:cNvPr id="11" name="!!#s4-sub"/>
          <p:cNvSpPr/>
          <p:nvPr/>
        </p:nvSpPr>
        <p:spPr>
          <a:xfrm>
            <a:off x="5400000" y="3780000"/>
            <a:ext cx="612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500">
                <a:solidFill>
                  <a:srgbClr val="FFFFFF"/>
                </a:solidFill>
                <a:latin typeface="Arial"/>
                <a:ea typeface="Arial"/>
              </a:rPr>
              <a:t>Of teams report breakthrough ideas</a:t>
            </a:r>
          </a:p>
          <a:p>
            <a:r>
              <a:rPr lang="en-US" sz="1500">
                <a:solidFill>
                  <a:srgbClr val="FFFFFF"/>
                </a:solidFill>
                <a:latin typeface="Arial"/>
                <a:ea typeface="Arial"/>
              </a:rPr>
              <a:t>emerge from diverse perspectives.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E63322"/>
        </a:solidFill>
      </p:bgPr>
    </p:bg>
    <p:spTree>
      <p:nvGrpSpPr>
        <p:cNvPr id="1" name=""/>
        <p:cNvGrpSpPr/>
        <p:nvPr/>
      </p:nvGrpSpPr>
      <p:grpSpPr/>
      <p:sp>
        <p:nvSpPr>
          <p:cNvPr id="2" name="!!blk-a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E6332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k-b"/>
          <p:cNvSpPr/>
          <p:nvPr/>
        </p:nvSpPr>
        <p:spPr>
          <a:xfrm>
            <a:off x="0" y="4500000"/>
            <a:ext cx="12193200" cy="2358000"/>
          </a:xfrm>
          <a:prstGeom prst="rect">
            <a:avLst/>
          </a:prstGeom>
          <a:solidFill>
            <a:srgbClr val="1C1C1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blk-c"/>
          <p:cNvSpPr/>
          <p:nvPr/>
        </p:nvSpPr>
        <p:spPr>
          <a:xfrm>
            <a:off x="10080000" y="0"/>
            <a:ext cx="2113200" cy="4500000"/>
          </a:xfrm>
          <a:prstGeom prst="rect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ar-1"/>
          <p:cNvSpPr/>
          <p:nvPr/>
        </p:nvSpPr>
        <p:spPr>
          <a:xfrm>
            <a:off x="0" y="4500000"/>
            <a:ext cx="12193200" cy="108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1"/>
          <p:cNvSpPr/>
          <p:nvPr/>
        </p:nvSpPr>
        <p:spPr>
          <a:xfrm>
            <a:off x="576000" y="4860000"/>
            <a:ext cx="900000" cy="900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2"/>
          <p:cNvSpPr/>
          <p:nvPr/>
        </p:nvSpPr>
        <p:spPr>
          <a:xfrm>
            <a:off x="1980000" y="4968000"/>
            <a:ext cx="540000" cy="540000"/>
          </a:xfrm>
          <a:prstGeom prst="rect">
            <a:avLst/>
          </a:prstGeom>
          <a:solidFill>
            <a:srgbClr val="E63322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photo-1"/>
          <p:cNvSpPr/>
          <p:nvPr/>
        </p:nvSpPr>
        <p:spPr>
          <a:xfrm>
            <a:off x="11880000" y="6660000"/>
            <a:ext cx="180000" cy="180000"/>
          </a:xfrm>
          <a:prstGeom prst="rect">
            <a:avLst/>
          </a:prstGeom>
          <a:solidFill>
            <a:srgbClr val="999999">
              <a:alpha val="1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photo-2"/>
          <p:cNvSpPr/>
          <p:nvPr/>
        </p:nvSpPr>
        <p:spPr>
          <a:xfrm>
            <a:off x="11880000" y="6660000"/>
            <a:ext cx="180000" cy="180000"/>
          </a:xfrm>
          <a:prstGeom prst="rect">
            <a:avLst/>
          </a:prstGeom>
          <a:solidFill>
            <a:srgbClr val="666666">
              <a:alpha val="1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5-main"/>
          <p:cNvSpPr/>
          <p:nvPr/>
        </p:nvSpPr>
        <p:spPr>
          <a:xfrm>
            <a:off x="576000" y="540000"/>
            <a:ext cx="9000000" cy="3528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800" b="1">
                <a:solidFill>
                  <a:srgbClr val="FFFFFF"/>
                </a:solidFill>
                <a:latin typeface="Arial"/>
                <a:ea typeface="Arial"/>
              </a:rPr>
              <a:t>START</a:t>
            </a:r>
          </a:p>
          <a:p>
            <a:r>
              <a:rPr lang="en-US" sz="6800" b="1">
                <a:solidFill>
                  <a:srgbClr val="FFFFFF"/>
                </a:solidFill>
                <a:latin typeface="Arial"/>
                <a:ea typeface="Arial"/>
              </a:rPr>
              <a:t>BUILDING.</a:t>
            </a:r>
          </a:p>
        </p:txBody>
      </p:sp>
      <p:sp>
        <p:nvSpPr>
          <p:cNvPr id="11" name="!!#s5-sub"/>
          <p:cNvSpPr/>
          <p:nvPr/>
        </p:nvSpPr>
        <p:spPr>
          <a:xfrm>
            <a:off x="576000" y="5040000"/>
            <a:ext cx="8640000" cy="576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500">
                <a:solidFill>
                  <a:srgbClr val="CCCCCC"/>
                </a:solidFill>
                <a:latin typeface="Arial"/>
                <a:ea typeface="Arial"/>
              </a:rPr>
              <a:t>workshop@company.com  |  Book your session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