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b7a2e89c6574a6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95b3eb54c0f64056"/>
    <p:sldId id="257" r:id="R6bcc85e1eff04ad9"/>
    <p:sldId id="258" r:id="Re4393e0eb9fc421f"/>
    <p:sldId id="259" r:id="R50167329619b4399"/>
    <p:sldId id="260" r:id="R71078d5a80284ace"/>
    <p:sldId id="261" r:id="Rff05838c11a142b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95b3eb54c0f64056" /><Relationship Type="http://schemas.openxmlformats.org/officeDocument/2006/relationships/slide" Target="/ppt/slides/slide2.xml" Id="R6bcc85e1eff04ad9" /><Relationship Type="http://schemas.openxmlformats.org/officeDocument/2006/relationships/slide" Target="/ppt/slides/slide3.xml" Id="Re4393e0eb9fc421f" /><Relationship Type="http://schemas.openxmlformats.org/officeDocument/2006/relationships/slide" Target="/ppt/slides/slide4.xml" Id="R50167329619b4399" /><Relationship Type="http://schemas.openxmlformats.org/officeDocument/2006/relationships/slide" Target="/ppt/slides/slide5.xml" Id="R71078d5a80284ace" /><Relationship Type="http://schemas.openxmlformats.org/officeDocument/2006/relationships/slide" Target="/ppt/slides/slide6.xml" Id="Rff05838c11a142b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64cb46880604cc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268381bc7284b2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5dcfcf5efc3476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86b278eb0c548f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a7545e2d639430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bcec3a507e447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9bc921bd3e469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8ab913568d4e6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5bbb05d4b8496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1e9f1643ae4c8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45c0b19a524f9f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900000">
            <a:off x="720000" y="1080000"/>
            <a:ext cx="4320000" cy="2880000"/>
          </a:xfrm>
          <a:prstGeom prst="ellipse">
            <a:avLst/>
          </a:prstGeom>
          <a:solidFill>
            <a:srgbClr val="6C63FF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1500000">
            <a:off x="7200000" y="720000"/>
            <a:ext cx="3600000" cy="5040000"/>
          </a:xfrm>
          <a:prstGeom prst="ellipse">
            <a:avLst/>
          </a:prstGeom>
          <a:solidFill>
            <a:srgbClr val="48E5C2">
              <a:alpha val="2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1080000">
            <a:off x="2880000" y="3600000"/>
            <a:ext cx="4680000" cy="3240000"/>
          </a:xfrm>
          <a:prstGeom prst="ellipse">
            <a:avLst/>
          </a:prstGeom>
          <a:solidFill>
            <a:srgbClr val="FF6B8A">
              <a:alpha val="3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1320000">
            <a:off x="8640000" y="3960000"/>
            <a:ext cx="3240000" cy="3960000"/>
          </a:xfrm>
          <a:prstGeom prst="ellipse">
            <a:avLst/>
          </a:prstGeom>
          <a:solidFill>
            <a:srgbClr val="3D5AFE">
              <a:alpha val="3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>
            <a:off x="12960000" y="0"/>
            <a:ext cx="2880000" cy="3960000"/>
          </a:xfrm>
          <a:prstGeom prst="ellipse">
            <a:avLst/>
          </a:prstGeom>
          <a:solidFill>
            <a:srgbClr val="F5AF1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720000">
            <a:off x="5400000" y="1800000"/>
            <a:ext cx="1260000" cy="1008000"/>
          </a:xfrm>
          <a:prstGeom prst="ellipse">
            <a:avLst/>
          </a:prstGeom>
          <a:solidFill>
            <a:srgbClr val="F5AF19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1680000">
            <a:off x="6480000" y="5040000"/>
            <a:ext cx="1440000" cy="1152000"/>
          </a:xfrm>
          <a:prstGeom prst="ellipse">
            <a:avLst/>
          </a:prstGeom>
          <a:solidFill>
            <a:srgbClr val="48E5C2">
              <a:alpha val="57999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 rot="2100000">
            <a:off x="2160000" y="5760000"/>
            <a:ext cx="1008000" cy="1368000"/>
          </a:xfrm>
          <a:prstGeom prst="ellipse">
            <a:avLst/>
          </a:prstGeom>
          <a:solidFill>
            <a:srgbClr val="6C63FF">
              <a:alpha val="5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title"/>
          <p:cNvSpPr/>
          <p:nvPr/>
        </p:nvSpPr>
        <p:spPr>
          <a:xfrm>
            <a:off x="1080000" y="2160000"/>
            <a:ext cx="1008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5F5FF"/>
                </a:solidFill>
                <a:latin typeface="Arial"/>
                <a:ea typeface="Arial"/>
              </a:rPr>
              <a:t>LUXE</a:t>
            </a:r>
          </a:p>
        </p:txBody>
      </p:sp>
      <p:sp>
        <p:nvSpPr>
          <p:cNvPr id="11" name="!!#s1-subtitle"/>
          <p:cNvSpPr/>
          <p:nvPr/>
        </p:nvSpPr>
        <p:spPr>
          <a:xfrm>
            <a:off x="1080000" y="342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200">
                <a:solidFill>
                  <a:srgbClr val="C8C8FF"/>
                </a:solidFill>
                <a:latin typeface="Arial"/>
                <a:ea typeface="Arial"/>
              </a:rPr>
              <a:t>品牌视觉升级 2025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2700000">
            <a:off x="1440000" y="360000"/>
            <a:ext cx="5400000" cy="3600000"/>
          </a:xfrm>
          <a:prstGeom prst="ellipse">
            <a:avLst/>
          </a:prstGeom>
          <a:solidFill>
            <a:srgbClr val="6C63FF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3120000">
            <a:off x="6480000" y="2880000"/>
            <a:ext cx="4680000" cy="3240000"/>
          </a:xfrm>
          <a:prstGeom prst="ellipse">
            <a:avLst/>
          </a:prstGeom>
          <a:solidFill>
            <a:srgbClr val="48E5C2">
              <a:alpha val="33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2880000">
            <a:off x="360000" y="3240000"/>
            <a:ext cx="3600000" cy="4680000"/>
          </a:xfrm>
          <a:prstGeom prst="ellipse">
            <a:avLst/>
          </a:prstGeom>
          <a:solidFill>
            <a:srgbClr val="FF6B8A">
              <a:alpha val="3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3480000">
            <a:off x="7920000" y="1080000"/>
            <a:ext cx="3960000" cy="2880000"/>
          </a:xfrm>
          <a:prstGeom prst="ellipse">
            <a:avLst/>
          </a:prstGeom>
          <a:solidFill>
            <a:srgbClr val="3D5AFE">
              <a:alpha val="4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>
            <a:off x="12960000" y="0"/>
            <a:ext cx="2880000" cy="3960000"/>
          </a:xfrm>
          <a:prstGeom prst="ellipse">
            <a:avLst/>
          </a:prstGeom>
          <a:solidFill>
            <a:srgbClr val="F5AF1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2280000">
            <a:off x="4320000" y="2880000"/>
            <a:ext cx="1512000" cy="1260000"/>
          </a:xfrm>
          <a:prstGeom prst="ellipse">
            <a:avLst/>
          </a:prstGeom>
          <a:solidFill>
            <a:srgbClr val="F5AF19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3300000">
            <a:off x="9000000" y="4320000"/>
            <a:ext cx="1152000" cy="1620000"/>
          </a:xfrm>
          <a:prstGeom prst="ellipse">
            <a:avLst/>
          </a:prstGeom>
          <a:solidFill>
            <a:srgbClr val="48E5C2">
              <a:alpha val="5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 rot="3720000">
            <a:off x="2880000" y="5400000"/>
            <a:ext cx="1368000" cy="936000"/>
          </a:xfrm>
          <a:prstGeom prst="ellipse">
            <a:avLst/>
          </a:prstGeom>
          <a:solidFill>
            <a:srgbClr val="6C63FF">
              <a:alpha val="5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2-statement1"/>
          <p:cNvSpPr/>
          <p:nvPr/>
        </p:nvSpPr>
        <p:spPr>
          <a:xfrm>
            <a:off x="180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5F5FF"/>
                </a:solidFill>
                <a:latin typeface="Arial"/>
                <a:ea typeface="Arial"/>
              </a:rPr>
              <a:t>从经典到未来</a:t>
            </a:r>
          </a:p>
        </p:txBody>
      </p:sp>
      <p:sp>
        <p:nvSpPr>
          <p:cNvPr id="11" name="!!#s2-statement2"/>
          <p:cNvSpPr/>
          <p:nvPr/>
        </p:nvSpPr>
        <p:spPr>
          <a:xfrm>
            <a:off x="1800000" y="324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>
                <a:solidFill>
                  <a:srgbClr val="C8C8FF"/>
                </a:solidFill>
                <a:latin typeface="Arial"/>
                <a:ea typeface="Arial"/>
              </a:rPr>
              <a:t>流动不止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4200000">
            <a:off x="360000" y="1440000"/>
            <a:ext cx="3240000" cy="4320000"/>
          </a:xfrm>
          <a:prstGeom prst="ellipse">
            <a:avLst/>
          </a:prstGeom>
          <a:solidFill>
            <a:srgbClr val="6C63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4680000">
            <a:off x="3600000" y="360000"/>
            <a:ext cx="4320000" cy="2880000"/>
          </a:xfrm>
          <a:prstGeom prst="ellipse">
            <a:avLst/>
          </a:prstGeom>
          <a:solidFill>
            <a:srgbClr val="48E5C2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3900000">
            <a:off x="8280000" y="720000"/>
            <a:ext cx="3600000" cy="4680000"/>
          </a:xfrm>
          <a:prstGeom prst="ellipse">
            <a:avLst/>
          </a:prstGeom>
          <a:solidFill>
            <a:srgbClr val="FF6B8A">
              <a:alpha val="2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4920000">
            <a:off x="5400000" y="3600000"/>
            <a:ext cx="5040000" cy="3240000"/>
          </a:xfrm>
          <a:prstGeom prst="ellipse">
            <a:avLst/>
          </a:prstGeom>
          <a:solidFill>
            <a:srgbClr val="3D5AFE">
              <a:alpha val="3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 rot="4320000">
            <a:off x="1080000" y="5040000"/>
            <a:ext cx="2880000" cy="3960000"/>
          </a:xfrm>
          <a:prstGeom prst="ellipse">
            <a:avLst/>
          </a:prstGeom>
          <a:solidFill>
            <a:srgbClr val="F5AF19">
              <a:alpha val="3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4080000">
            <a:off x="7200000" y="2160000"/>
            <a:ext cx="1368000" cy="1080000"/>
          </a:xfrm>
          <a:prstGeom prst="ellipse">
            <a:avLst/>
          </a:prstGeom>
          <a:solidFill>
            <a:srgbClr val="FF6B8A">
              <a:alpha val="57999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5100000">
            <a:off x="9720000" y="5040000"/>
            <a:ext cx="1152000" cy="1512000"/>
          </a:xfrm>
          <a:prstGeom prst="ellipse">
            <a:avLst/>
          </a:prstGeom>
          <a:solidFill>
            <a:srgbClr val="3D5AFE">
              <a:alpha val="5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>
            <a:off x="12960000" y="0"/>
            <a:ext cx="1368000" cy="936000"/>
          </a:xfrm>
          <a:prstGeom prst="ellipse">
            <a:avLst/>
          </a:prstGeom>
          <a:solidFill>
            <a:srgbClr val="6C63FF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3-title"/>
          <p:cNvSpPr/>
          <p:nvPr/>
        </p:nvSpPr>
        <p:spPr>
          <a:xfrm>
            <a:off x="1440000" y="7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5F5FF"/>
                </a:solidFill>
                <a:latin typeface="Arial"/>
                <a:ea typeface="Arial"/>
              </a:rPr>
              <a:t>三大升级维度</a:t>
            </a:r>
          </a:p>
        </p:txBody>
      </p:sp>
      <p:sp>
        <p:nvSpPr>
          <p:cNvPr id="11" name="!!#s3-p1-title"/>
          <p:cNvSpPr/>
          <p:nvPr/>
        </p:nvSpPr>
        <p:spPr>
          <a:xfrm>
            <a:off x="1800000" y="252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C8C8FF"/>
                </a:solidFill>
                <a:latin typeface="Arial"/>
                <a:ea typeface="Arial"/>
              </a:rPr>
              <a:t>色彩体系</a:t>
            </a:r>
          </a:p>
        </p:txBody>
      </p:sp>
      <p:sp>
        <p:nvSpPr>
          <p:cNvPr id="12" name="!!#s3-p2-title"/>
          <p:cNvSpPr/>
          <p:nvPr/>
        </p:nvSpPr>
        <p:spPr>
          <a:xfrm>
            <a:off x="4680000" y="252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C8C8FF"/>
                </a:solidFill>
                <a:latin typeface="Arial"/>
                <a:ea typeface="Arial"/>
              </a:rPr>
              <a:t>字体系统</a:t>
            </a:r>
          </a:p>
        </p:txBody>
      </p:sp>
      <p:sp>
        <p:nvSpPr>
          <p:cNvPr id="13" name="!!#s3-p3-title"/>
          <p:cNvSpPr/>
          <p:nvPr/>
        </p:nvSpPr>
        <p:spPr>
          <a:xfrm>
            <a:off x="7560000" y="252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C8C8FF"/>
                </a:solidFill>
                <a:latin typeface="Arial"/>
                <a:ea typeface="Arial"/>
              </a:rPr>
              <a:t>动态标识</a:t>
            </a:r>
          </a:p>
        </p:txBody>
      </p:sp>
      <p:sp>
        <p:nvSpPr>
          <p:cNvPr id="14" name="!!#s3-p1-desc"/>
          <p:cNvSpPr/>
          <p:nvPr/>
        </p:nvSpPr>
        <p:spPr>
          <a:xfrm>
            <a:off x="1800000" y="3240000"/>
            <a:ext cx="288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888CC"/>
                </a:solidFill>
                <a:latin typeface="Arial"/>
                <a:ea typeface="Arial"/>
              </a:rPr>
              <a:t>现代渐变与流动配色</a:t>
            </a:r>
          </a:p>
        </p:txBody>
      </p:sp>
      <p:sp>
        <p:nvSpPr>
          <p:cNvPr id="15" name="!!#s3-p2-desc"/>
          <p:cNvSpPr/>
          <p:nvPr/>
        </p:nvSpPr>
        <p:spPr>
          <a:xfrm>
            <a:off x="4680000" y="3240000"/>
            <a:ext cx="288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888CC"/>
                </a:solidFill>
                <a:latin typeface="Arial"/>
                <a:ea typeface="Arial"/>
              </a:rPr>
              <a:t>优雅衬线与几何无衬线</a:t>
            </a:r>
          </a:p>
        </p:txBody>
      </p:sp>
      <p:sp>
        <p:nvSpPr>
          <p:cNvPr id="16" name="!!#s3-p3-desc"/>
          <p:cNvSpPr/>
          <p:nvPr/>
        </p:nvSpPr>
        <p:spPr>
          <a:xfrm>
            <a:off x="7560000" y="3240000"/>
            <a:ext cx="288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888CC"/>
                </a:solidFill>
                <a:latin typeface="Arial"/>
                <a:ea typeface="Arial"/>
              </a:rPr>
              <a:t>响应式动效标志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5700000">
            <a:off x="7920000" y="360000"/>
            <a:ext cx="3960000" cy="3240000"/>
          </a:xfrm>
          <a:prstGeom prst="ellipse">
            <a:avLst/>
          </a:prstGeom>
          <a:solidFill>
            <a:srgbClr val="6C63FF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6300000">
            <a:off x="720000" y="720000"/>
            <a:ext cx="4680000" cy="3600000"/>
          </a:xfrm>
          <a:prstGeom prst="ellipse">
            <a:avLst/>
          </a:prstGeom>
          <a:solidFill>
            <a:srgbClr val="48E5C2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5520000">
            <a:off x="4320000" y="3240000"/>
            <a:ext cx="3240000" cy="4320000"/>
          </a:xfrm>
          <a:prstGeom prst="ellipse">
            <a:avLst/>
          </a:prstGeom>
          <a:solidFill>
            <a:srgbClr val="FF6B8A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6600000">
            <a:off x="8640000" y="3600000"/>
            <a:ext cx="3600000" cy="2880000"/>
          </a:xfrm>
          <a:prstGeom prst="ellipse">
            <a:avLst/>
          </a:prstGeom>
          <a:solidFill>
            <a:srgbClr val="3D5AFE">
              <a:alpha val="33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>
            <a:off x="12960000" y="0"/>
            <a:ext cx="2880000" cy="3960000"/>
          </a:xfrm>
          <a:prstGeom prst="ellipse">
            <a:avLst/>
          </a:prstGeom>
          <a:solidFill>
            <a:srgbClr val="F5AF1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6000000">
            <a:off x="6120000" y="1440000"/>
            <a:ext cx="1260000" cy="1548000"/>
          </a:xfrm>
          <a:prstGeom prst="ellipse">
            <a:avLst/>
          </a:prstGeom>
          <a:solidFill>
            <a:srgbClr val="F5AF19">
              <a:alpha val="57999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5280000">
            <a:off x="2880000" y="4680000"/>
            <a:ext cx="1512000" cy="1080000"/>
          </a:xfrm>
          <a:prstGeom prst="ellipse">
            <a:avLst/>
          </a:prstGeom>
          <a:solidFill>
            <a:srgbClr val="48E5C2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 rot="6900000">
            <a:off x="7200000" y="5400000"/>
            <a:ext cx="1008000" cy="1296000"/>
          </a:xfrm>
          <a:prstGeom prst="ellipse">
            <a:avLst/>
          </a:prstGeom>
          <a:solidFill>
            <a:srgbClr val="FF6B8A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4-title"/>
          <p:cNvSpPr/>
          <p:nvPr/>
        </p:nvSpPr>
        <p:spPr>
          <a:xfrm>
            <a:off x="1440000" y="10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5F5FF"/>
                </a:solidFill>
                <a:latin typeface="Arial"/>
                <a:ea typeface="Arial"/>
              </a:rPr>
              <a:t>产品应用展示</a:t>
            </a:r>
          </a:p>
        </p:txBody>
      </p:sp>
      <p:sp>
        <p:nvSpPr>
          <p:cNvPr id="11" name="!!#s4-subtitle"/>
          <p:cNvSpPr/>
          <p:nvPr/>
        </p:nvSpPr>
        <p:spPr>
          <a:xfrm>
            <a:off x="1800000" y="288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C8C8FF"/>
                </a:solidFill>
                <a:latin typeface="Arial"/>
                <a:ea typeface="Arial"/>
              </a:rPr>
              <a:t>包装设计 | 数字界面 | 空间体验</a:t>
            </a:r>
          </a:p>
        </p:txBody>
      </p:sp>
      <p:sp>
        <p:nvSpPr>
          <p:cNvPr id="12" name="!!#s4-desc1"/>
          <p:cNvSpPr/>
          <p:nvPr/>
        </p:nvSpPr>
        <p:spPr>
          <a:xfrm>
            <a:off x="2160000" y="3960000"/>
            <a:ext cx="792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8888CC"/>
                </a:solidFill>
                <a:latin typeface="Arial"/>
                <a:ea typeface="Arial"/>
              </a:rPr>
              <a:t>全新视觉系统已应用于产品包装、移动应用、</a:t>
            </a:r>
          </a:p>
        </p:txBody>
      </p:sp>
      <p:sp>
        <p:nvSpPr>
          <p:cNvPr id="13" name="!!#s4-desc2"/>
          <p:cNvSpPr/>
          <p:nvPr/>
        </p:nvSpPr>
        <p:spPr>
          <a:xfrm>
            <a:off x="2160000" y="4500000"/>
            <a:ext cx="792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8888CC"/>
                </a:solidFill>
                <a:latin typeface="Arial"/>
                <a:ea typeface="Arial"/>
              </a:rPr>
              <a:t>线下门店及品牌传播的各个触点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8100000">
            <a:off x="4320000" y="1080000"/>
            <a:ext cx="3600000" cy="4680000"/>
          </a:xfrm>
          <a:prstGeom prst="ellipse">
            <a:avLst/>
          </a:prstGeom>
          <a:solidFill>
            <a:srgbClr val="6C63FF">
              <a:alpha val="3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7500000">
            <a:off x="1080000" y="2880000"/>
            <a:ext cx="2880000" cy="3960000"/>
          </a:xfrm>
          <a:prstGeom prst="ellipse">
            <a:avLst/>
          </a:prstGeom>
          <a:solidFill>
            <a:srgbClr val="48E5C2">
              <a:alpha val="3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7080000">
            <a:off x="8280000" y="2520000"/>
            <a:ext cx="3240000" cy="4320000"/>
          </a:xfrm>
          <a:prstGeom prst="ellipse">
            <a:avLst/>
          </a:prstGeom>
          <a:solidFill>
            <a:srgbClr val="FF6B8A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8520000">
            <a:off x="360000" y="360000"/>
            <a:ext cx="4320000" cy="3240000"/>
          </a:xfrm>
          <a:prstGeom prst="ellipse">
            <a:avLst/>
          </a:prstGeom>
          <a:solidFill>
            <a:srgbClr val="3D5AFE">
              <a:alpha val="2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 rot="7800000">
            <a:off x="7200000" y="360000"/>
            <a:ext cx="3960000" cy="2880000"/>
          </a:xfrm>
          <a:prstGeom prst="ellipse">
            <a:avLst/>
          </a:prstGeom>
          <a:solidFill>
            <a:srgbClr val="F5AF19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8280000">
            <a:off x="5760000" y="3600000"/>
            <a:ext cx="1296000" cy="1044000"/>
          </a:xfrm>
          <a:prstGeom prst="ellipse">
            <a:avLst/>
          </a:prstGeom>
          <a:solidFill>
            <a:srgbClr val="6C63FF">
              <a:alpha val="57999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7320000">
            <a:off x="2160000" y="5400000"/>
            <a:ext cx="1440000" cy="1224000"/>
          </a:xfrm>
          <a:prstGeom prst="ellipse">
            <a:avLst/>
          </a:prstGeom>
          <a:solidFill>
            <a:srgbClr val="48E5C2">
              <a:alpha val="5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>
            <a:off x="12960000" y="0"/>
            <a:ext cx="1008000" cy="1296000"/>
          </a:xfrm>
          <a:prstGeom prst="ellipse">
            <a:avLst/>
          </a:prstGeom>
          <a:solidFill>
            <a:srgbClr val="FF6B8A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5-title"/>
          <p:cNvSpPr/>
          <p:nvPr/>
        </p:nvSpPr>
        <p:spPr>
          <a:xfrm>
            <a:off x="1440000" y="7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5F5FF"/>
                </a:solidFill>
                <a:latin typeface="Arial"/>
                <a:ea typeface="Arial"/>
              </a:rPr>
              <a:t>市场成果</a:t>
            </a:r>
          </a:p>
        </p:txBody>
      </p:sp>
      <p:sp>
        <p:nvSpPr>
          <p:cNvPr id="11" name="!!#s5-metric1-num"/>
          <p:cNvSpPr/>
          <p:nvPr/>
        </p:nvSpPr>
        <p:spPr>
          <a:xfrm>
            <a:off x="2160000" y="252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48E5C2"/>
                </a:solidFill>
                <a:latin typeface="Arial"/>
                <a:ea typeface="Arial"/>
              </a:rPr>
              <a:t>+45%</a:t>
            </a:r>
          </a:p>
        </p:txBody>
      </p:sp>
      <p:sp>
        <p:nvSpPr>
          <p:cNvPr id="12" name="!!#s5-metric2-num"/>
          <p:cNvSpPr/>
          <p:nvPr/>
        </p:nvSpPr>
        <p:spPr>
          <a:xfrm>
            <a:off x="6480000" y="252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6B8A"/>
                </a:solidFill>
                <a:latin typeface="Arial"/>
                <a:ea typeface="Arial"/>
              </a:rPr>
              <a:t>+120%</a:t>
            </a:r>
          </a:p>
        </p:txBody>
      </p:sp>
      <p:sp>
        <p:nvSpPr>
          <p:cNvPr id="13" name="!!#s5-metric1-label"/>
          <p:cNvSpPr/>
          <p:nvPr/>
        </p:nvSpPr>
        <p:spPr>
          <a:xfrm>
            <a:off x="2160000" y="36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8C8FF"/>
                </a:solidFill>
                <a:latin typeface="Arial"/>
                <a:ea typeface="Arial"/>
              </a:rPr>
              <a:t>品牌认知度提升</a:t>
            </a:r>
          </a:p>
        </p:txBody>
      </p:sp>
      <p:sp>
        <p:nvSpPr>
          <p:cNvPr id="14" name="!!#s5-metric2-label"/>
          <p:cNvSpPr/>
          <p:nvPr/>
        </p:nvSpPr>
        <p:spPr>
          <a:xfrm>
            <a:off x="6480000" y="36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8C8FF"/>
                </a:solidFill>
                <a:latin typeface="Arial"/>
                <a:ea typeface="Arial"/>
              </a:rPr>
              <a:t>社交媒体互动增长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F0F2D"/>
        </a:solidFill>
      </p:bgPr>
    </p:bg>
    <p:spTree>
      <p:nvGrpSpPr>
        <p:cNvPr id="1" name=""/>
        <p:cNvGrpSpPr/>
        <p:nvPr/>
      </p:nvGrpSpPr>
      <p:grpSpPr/>
      <p:sp>
        <p:nvSpPr>
          <p:cNvPr id="2" name="!!blob-1"/>
          <p:cNvSpPr/>
          <p:nvPr/>
        </p:nvSpPr>
        <p:spPr>
          <a:xfrm rot="9300000">
            <a:off x="1800000" y="720000"/>
            <a:ext cx="3600000" cy="5040000"/>
          </a:xfrm>
          <a:prstGeom prst="ellipse">
            <a:avLst/>
          </a:prstGeom>
          <a:solidFill>
            <a:srgbClr val="6C63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b-2"/>
          <p:cNvSpPr/>
          <p:nvPr/>
        </p:nvSpPr>
        <p:spPr>
          <a:xfrm rot="9900000">
            <a:off x="6480000" y="360000"/>
            <a:ext cx="4680000" cy="3600000"/>
          </a:xfrm>
          <a:prstGeom prst="ellipse">
            <a:avLst/>
          </a:prstGeom>
          <a:solidFill>
            <a:srgbClr val="48E5C2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ob-3"/>
          <p:cNvSpPr/>
          <p:nvPr/>
        </p:nvSpPr>
        <p:spPr>
          <a:xfrm rot="8880000">
            <a:off x="720000" y="3960000"/>
            <a:ext cx="4320000" cy="2880000"/>
          </a:xfrm>
          <a:prstGeom prst="ellipse">
            <a:avLst/>
          </a:prstGeom>
          <a:solidFill>
            <a:srgbClr val="FF6B8A">
              <a:alpha val="2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lob-4"/>
          <p:cNvSpPr/>
          <p:nvPr/>
        </p:nvSpPr>
        <p:spPr>
          <a:xfrm rot="10320000">
            <a:off x="7920000" y="3600000"/>
            <a:ext cx="3240000" cy="3960000"/>
          </a:xfrm>
          <a:prstGeom prst="ellipse">
            <a:avLst/>
          </a:prstGeom>
          <a:solidFill>
            <a:srgbClr val="3D5AFE">
              <a:alpha val="3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blob-5"/>
          <p:cNvSpPr/>
          <p:nvPr/>
        </p:nvSpPr>
        <p:spPr>
          <a:xfrm>
            <a:off x="12960000" y="0"/>
            <a:ext cx="3960000" cy="2880000"/>
          </a:xfrm>
          <a:prstGeom prst="ellipse">
            <a:avLst/>
          </a:prstGeom>
          <a:solidFill>
            <a:srgbClr val="F5AF1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rop-1"/>
          <p:cNvSpPr/>
          <p:nvPr/>
        </p:nvSpPr>
        <p:spPr>
          <a:xfrm rot="9600000">
            <a:off x="4320000" y="2160000"/>
            <a:ext cx="1152000" cy="1440000"/>
          </a:xfrm>
          <a:prstGeom prst="ellipse">
            <a:avLst/>
          </a:prstGeom>
          <a:solidFill>
            <a:srgbClr val="F5AF19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rop-2"/>
          <p:cNvSpPr/>
          <p:nvPr/>
        </p:nvSpPr>
        <p:spPr>
          <a:xfrm rot="9000000">
            <a:off x="8640000" y="2520000"/>
            <a:ext cx="1368000" cy="1080000"/>
          </a:xfrm>
          <a:prstGeom prst="ellipse">
            <a:avLst/>
          </a:prstGeom>
          <a:solidFill>
            <a:srgbClr val="48E5C2">
              <a:alpha val="5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rop-3"/>
          <p:cNvSpPr/>
          <p:nvPr/>
        </p:nvSpPr>
        <p:spPr>
          <a:xfrm rot="10680000">
            <a:off x="2880000" y="5760000"/>
            <a:ext cx="1044000" cy="1260000"/>
          </a:xfrm>
          <a:prstGeom prst="ellipse">
            <a:avLst/>
          </a:prstGeom>
          <a:solidFill>
            <a:srgbClr val="6C63FF">
              <a:alpha val="57999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6-title"/>
          <p:cNvSpPr/>
          <p:nvPr/>
        </p:nvSpPr>
        <p:spPr>
          <a:xfrm>
            <a:off x="1440000" y="25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5F5FF"/>
                </a:solidFill>
                <a:latin typeface="Arial"/>
                <a:ea typeface="Arial"/>
              </a:rPr>
              <a:t>开启品牌新纪元</a:t>
            </a:r>
          </a:p>
        </p:txBody>
      </p:sp>
      <p:sp>
        <p:nvSpPr>
          <p:cNvPr id="11" name="!!#s6-subtitle"/>
          <p:cNvSpPr/>
          <p:nvPr/>
        </p:nvSpPr>
        <p:spPr>
          <a:xfrm>
            <a:off x="1800000" y="3780000"/>
            <a:ext cx="864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C8C8FF"/>
                </a:solidFill>
                <a:latin typeface="Arial"/>
                <a:ea typeface="Arial"/>
              </a:rPr>
              <a:t>LUXE — 流动的美学 · 未来的经典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