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0ece778f2a2a40c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59047ff370d74177"/>
    <p:sldId id="257" r:id="R0c9e711684d24f10"/>
    <p:sldId id="258" r:id="R31a835f7f9524f72"/>
    <p:sldId id="259" r:id="R693d6916462d40ca"/>
    <p:sldId id="260" r:id="R552fececd5764ec5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59047ff370d74177" /><Relationship Type="http://schemas.openxmlformats.org/officeDocument/2006/relationships/slide" Target="/ppt/slides/slide2.xml" Id="R0c9e711684d24f10" /><Relationship Type="http://schemas.openxmlformats.org/officeDocument/2006/relationships/slide" Target="/ppt/slides/slide3.xml" Id="R31a835f7f9524f72" /><Relationship Type="http://schemas.openxmlformats.org/officeDocument/2006/relationships/slide" Target="/ppt/slides/slide4.xml" Id="R693d6916462d40ca" /><Relationship Type="http://schemas.openxmlformats.org/officeDocument/2006/relationships/slide" Target="/ppt/slides/slide5.xml" Id="R552fececd5764ec5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720b482a4744baa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d3fcc87df2b445c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037881a065f4adb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f87dbbb4ce946c2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73868678caae489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33cabfb0f4406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538fa4e597486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d964d3d98b47d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d85c8c7f3c471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be9eea491d43ac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stripe-red"/>
          <p:cNvSpPr/>
          <p:nvPr/>
        </p:nvSpPr>
        <p:spPr>
          <a:xfrm>
            <a:off x="0" y="0"/>
            <a:ext cx="12240000" cy="720000"/>
          </a:xfrm>
          <a:prstGeom prst="rect">
            <a:avLst/>
          </a:prstGeom>
          <a:solidFill>
            <a:srgbClr val="FF5252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tripe-orange"/>
          <p:cNvSpPr/>
          <p:nvPr/>
        </p:nvSpPr>
        <p:spPr>
          <a:xfrm>
            <a:off x="0" y="1224000"/>
            <a:ext cx="12240000" cy="720000"/>
          </a:xfrm>
          <a:prstGeom prst="rect">
            <a:avLst/>
          </a:prstGeom>
          <a:solidFill>
            <a:srgbClr val="FF7B39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ripe-yellow"/>
          <p:cNvSpPr/>
          <p:nvPr/>
        </p:nvSpPr>
        <p:spPr>
          <a:xfrm>
            <a:off x="0" y="2448000"/>
            <a:ext cx="12240000" cy="720000"/>
          </a:xfrm>
          <a:prstGeom prst="rect">
            <a:avLst/>
          </a:prstGeom>
          <a:solidFill>
            <a:srgbClr val="FFD740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ripe-green"/>
          <p:cNvSpPr/>
          <p:nvPr/>
        </p:nvSpPr>
        <p:spPr>
          <a:xfrm>
            <a:off x="0" y="3672000"/>
            <a:ext cx="12240000" cy="720000"/>
          </a:xfrm>
          <a:prstGeom prst="rect">
            <a:avLst/>
          </a:prstGeom>
          <a:solidFill>
            <a:srgbClr val="69F0AE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ripe-blue"/>
          <p:cNvSpPr/>
          <p:nvPr/>
        </p:nvSpPr>
        <p:spPr>
          <a:xfrm>
            <a:off x="0" y="4896000"/>
            <a:ext cx="12240000" cy="720000"/>
          </a:xfrm>
          <a:prstGeom prst="rect">
            <a:avLst/>
          </a:prstGeom>
          <a:solidFill>
            <a:srgbClr val="40C4FF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ripe-purple"/>
          <p:cNvSpPr/>
          <p:nvPr/>
        </p:nvSpPr>
        <p:spPr>
          <a:xfrm>
            <a:off x="0" y="6120000"/>
            <a:ext cx="12240000" cy="720000"/>
          </a:xfrm>
          <a:prstGeom prst="rect">
            <a:avLst/>
          </a:prstGeom>
          <a:solidFill>
            <a:srgbClr val="7C4DFF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title"/>
          <p:cNvSpPr/>
          <p:nvPr/>
        </p:nvSpPr>
        <p:spPr>
          <a:xfrm>
            <a:off x="1080000" y="1980000"/>
            <a:ext cx="10080000" cy="16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1A1A1A"/>
                </a:solidFill>
                <a:latin typeface="Segoe UI Black"/>
                <a:ea typeface="Segoe UI Black"/>
              </a:rPr>
              <a:t>Color Your World</a:t>
            </a:r>
          </a:p>
        </p:txBody>
      </p:sp>
      <p:sp>
        <p:nvSpPr>
          <p:cNvPr id="9" name="!!#s1-subtitle"/>
          <p:cNvSpPr/>
          <p:nvPr/>
        </p:nvSpPr>
        <p:spPr>
          <a:xfrm>
            <a:off x="1080000" y="3780000"/>
            <a:ext cx="1008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555555"/>
                </a:solidFill>
                <a:latin typeface="Segoe UI"/>
                <a:ea typeface="Segoe UI"/>
              </a:rPr>
              <a:t>Creative Festival 2026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stripe-red"/>
          <p:cNvSpPr/>
          <p:nvPr/>
        </p:nvSpPr>
        <p:spPr>
          <a:xfrm>
            <a:off x="0" y="0"/>
            <a:ext cx="12240000" cy="180000"/>
          </a:xfrm>
          <a:prstGeom prst="rect">
            <a:avLst/>
          </a:prstGeom>
          <a:solidFill>
            <a:srgbClr val="FF5252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tripe-orange"/>
          <p:cNvSpPr/>
          <p:nvPr/>
        </p:nvSpPr>
        <p:spPr>
          <a:xfrm>
            <a:off x="0" y="180000"/>
            <a:ext cx="12240000" cy="180000"/>
          </a:xfrm>
          <a:prstGeom prst="rect">
            <a:avLst/>
          </a:prstGeom>
          <a:solidFill>
            <a:srgbClr val="FF7B39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ripe-yellow"/>
          <p:cNvSpPr/>
          <p:nvPr/>
        </p:nvSpPr>
        <p:spPr>
          <a:xfrm>
            <a:off x="0" y="360000"/>
            <a:ext cx="12240000" cy="180000"/>
          </a:xfrm>
          <a:prstGeom prst="rect">
            <a:avLst/>
          </a:prstGeom>
          <a:solidFill>
            <a:srgbClr val="FFD740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ripe-green"/>
          <p:cNvSpPr/>
          <p:nvPr/>
        </p:nvSpPr>
        <p:spPr>
          <a:xfrm>
            <a:off x="0" y="540000"/>
            <a:ext cx="12240000" cy="180000"/>
          </a:xfrm>
          <a:prstGeom prst="rect">
            <a:avLst/>
          </a:prstGeom>
          <a:solidFill>
            <a:srgbClr val="69F0AE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ripe-blue"/>
          <p:cNvSpPr/>
          <p:nvPr/>
        </p:nvSpPr>
        <p:spPr>
          <a:xfrm>
            <a:off x="0" y="720000"/>
            <a:ext cx="12240000" cy="180000"/>
          </a:xfrm>
          <a:prstGeom prst="rect">
            <a:avLst/>
          </a:prstGeom>
          <a:solidFill>
            <a:srgbClr val="40C4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ripe-purple"/>
          <p:cNvSpPr/>
          <p:nvPr/>
        </p:nvSpPr>
        <p:spPr>
          <a:xfrm>
            <a:off x="0" y="900000"/>
            <a:ext cx="12240000" cy="180000"/>
          </a:xfrm>
          <a:prstGeom prst="rect">
            <a:avLst/>
          </a:prstGeom>
          <a:solidFill>
            <a:srgbClr val="7C4D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2-statement"/>
          <p:cNvSpPr/>
          <p:nvPr/>
        </p:nvSpPr>
        <p:spPr>
          <a:xfrm>
            <a:off x="1080000" y="2520000"/>
            <a:ext cx="10080000" cy="12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1A1A1A"/>
                </a:solidFill>
                <a:latin typeface="Segoe UI Black"/>
                <a:ea typeface="Segoe UI Black"/>
              </a:rPr>
              <a:t>6 Days of Inspiration</a:t>
            </a:r>
          </a:p>
        </p:txBody>
      </p:sp>
      <p:sp>
        <p:nvSpPr>
          <p:cNvPr id="9" name="!!#s2-desc"/>
          <p:cNvSpPr/>
          <p:nvPr/>
        </p:nvSpPr>
        <p:spPr>
          <a:xfrm>
            <a:off x="1080000" y="4140000"/>
            <a:ext cx="1008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555555"/>
                </a:solidFill>
                <a:latin typeface="Segoe UI"/>
                <a:ea typeface="Segoe UI"/>
              </a:rPr>
              <a:t>Join artists, designers, and creators from around the world</a:t>
            </a:r>
          </a:p>
          <a:p>
            <a:pPr algn="ctr"/>
            <a:r>
              <a:rPr lang="en-US" sz="2000">
                <a:solidFill>
                  <a:srgbClr val="555555"/>
                </a:solidFill>
                <a:latin typeface="Segoe UI"/>
                <a:ea typeface="Segoe UI"/>
              </a:rPr>
              <a:t>to celebrate the power of color and imagination.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stripe-red"/>
          <p:cNvSpPr/>
          <p:nvPr/>
        </p:nvSpPr>
        <p:spPr>
          <a:xfrm>
            <a:off x="720000" y="1800000"/>
            <a:ext cx="3240000" cy="3600000"/>
          </a:xfrm>
          <a:prstGeom prst="rect">
            <a:avLst/>
          </a:prstGeom>
          <a:solidFill>
            <a:srgbClr val="FF5252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tripe-orange"/>
          <p:cNvSpPr/>
          <p:nvPr/>
        </p:nvSpPr>
        <p:spPr>
          <a:xfrm>
            <a:off x="720000" y="1800000"/>
            <a:ext cx="3240000" cy="3600000"/>
          </a:xfrm>
          <a:prstGeom prst="rect">
            <a:avLst/>
          </a:prstGeom>
          <a:solidFill>
            <a:srgbClr val="FF7B39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ripe-yellow"/>
          <p:cNvSpPr/>
          <p:nvPr/>
        </p:nvSpPr>
        <p:spPr>
          <a:xfrm>
            <a:off x="4500000" y="1800000"/>
            <a:ext cx="3240000" cy="3600000"/>
          </a:xfrm>
          <a:prstGeom prst="rect">
            <a:avLst/>
          </a:prstGeom>
          <a:solidFill>
            <a:srgbClr val="FFD740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ripe-green"/>
          <p:cNvSpPr/>
          <p:nvPr/>
        </p:nvSpPr>
        <p:spPr>
          <a:xfrm>
            <a:off x="4500000" y="1800000"/>
            <a:ext cx="3240000" cy="3600000"/>
          </a:xfrm>
          <a:prstGeom prst="rect">
            <a:avLst/>
          </a:prstGeom>
          <a:solidFill>
            <a:srgbClr val="69F0AE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ripe-blue"/>
          <p:cNvSpPr/>
          <p:nvPr/>
        </p:nvSpPr>
        <p:spPr>
          <a:xfrm>
            <a:off x="8280000" y="1800000"/>
            <a:ext cx="3240000" cy="3600000"/>
          </a:xfrm>
          <a:prstGeom prst="rect">
            <a:avLst/>
          </a:prstGeom>
          <a:solidFill>
            <a:srgbClr val="40C4FF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ripe-purple"/>
          <p:cNvSpPr/>
          <p:nvPr/>
        </p:nvSpPr>
        <p:spPr>
          <a:xfrm>
            <a:off x="8280000" y="1800000"/>
            <a:ext cx="3240000" cy="3600000"/>
          </a:xfrm>
          <a:prstGeom prst="rect">
            <a:avLst/>
          </a:prstGeom>
          <a:solidFill>
            <a:srgbClr val="7C4DFF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3-title"/>
          <p:cNvSpPr/>
          <p:nvPr/>
        </p:nvSpPr>
        <p:spPr>
          <a:xfrm>
            <a:off x="1080000" y="540000"/>
            <a:ext cx="1008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1A1A1A"/>
                </a:solidFill>
                <a:latin typeface="Segoe UI Black"/>
                <a:ea typeface="Segoe UI Black"/>
              </a:rPr>
              <a:t>Three Themes</a:t>
            </a:r>
          </a:p>
        </p:txBody>
      </p:sp>
      <p:sp>
        <p:nvSpPr>
          <p:cNvPr id="9" name="!!#s3-col1-num"/>
          <p:cNvSpPr/>
          <p:nvPr/>
        </p:nvSpPr>
        <p:spPr>
          <a:xfrm>
            <a:off x="1080000" y="2160000"/>
            <a:ext cx="252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000" b="1">
                <a:solidFill>
                  <a:srgbClr val="FF5252"/>
                </a:solidFill>
                <a:latin typeface="Segoe UI Black"/>
                <a:ea typeface="Segoe UI Black"/>
              </a:rPr>
              <a:t>01</a:t>
            </a:r>
          </a:p>
        </p:txBody>
      </p:sp>
      <p:sp>
        <p:nvSpPr>
          <p:cNvPr id="10" name="!!#s3-col1-title"/>
          <p:cNvSpPr/>
          <p:nvPr/>
        </p:nvSpPr>
        <p:spPr>
          <a:xfrm>
            <a:off x="1080000" y="306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1A1A1A"/>
                </a:solidFill>
                <a:latin typeface="Segoe UI Black"/>
                <a:ea typeface="Segoe UI Black"/>
              </a:rPr>
              <a:t>Color Theory</a:t>
            </a:r>
          </a:p>
        </p:txBody>
      </p:sp>
      <p:sp>
        <p:nvSpPr>
          <p:cNvPr id="11" name="!!#s3-col1-desc"/>
          <p:cNvSpPr/>
          <p:nvPr/>
        </p:nvSpPr>
        <p:spPr>
          <a:xfrm>
            <a:off x="1080000" y="3780000"/>
            <a:ext cx="252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555555"/>
                </a:solidFill>
                <a:latin typeface="Segoe UI"/>
                <a:ea typeface="Segoe UI"/>
              </a:rPr>
              <a:t>Understanding harmony, contrast, and emotional impact of color combinations.</a:t>
            </a:r>
          </a:p>
        </p:txBody>
      </p:sp>
      <p:sp>
        <p:nvSpPr>
          <p:cNvPr id="12" name="!!#s3-col2-num"/>
          <p:cNvSpPr/>
          <p:nvPr/>
        </p:nvSpPr>
        <p:spPr>
          <a:xfrm>
            <a:off x="4860000" y="2160000"/>
            <a:ext cx="252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000" b="1">
                <a:solidFill>
                  <a:srgbClr val="FFD740"/>
                </a:solidFill>
                <a:latin typeface="Segoe UI Black"/>
                <a:ea typeface="Segoe UI Black"/>
              </a:rPr>
              <a:t>02</a:t>
            </a:r>
          </a:p>
        </p:txBody>
      </p:sp>
      <p:sp>
        <p:nvSpPr>
          <p:cNvPr id="13" name="!!#s3-col2-title"/>
          <p:cNvSpPr/>
          <p:nvPr/>
        </p:nvSpPr>
        <p:spPr>
          <a:xfrm>
            <a:off x="4860000" y="306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1A1A1A"/>
                </a:solidFill>
                <a:latin typeface="Segoe UI Black"/>
                <a:ea typeface="Segoe UI Black"/>
              </a:rPr>
              <a:t>Digital Art</a:t>
            </a:r>
          </a:p>
        </p:txBody>
      </p:sp>
      <p:sp>
        <p:nvSpPr>
          <p:cNvPr id="14" name="!!#s3-col2-desc"/>
          <p:cNvSpPr/>
          <p:nvPr/>
        </p:nvSpPr>
        <p:spPr>
          <a:xfrm>
            <a:off x="4860000" y="3780000"/>
            <a:ext cx="252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555555"/>
                </a:solidFill>
                <a:latin typeface="Segoe UI"/>
                <a:ea typeface="Segoe UI"/>
              </a:rPr>
              <a:t>Exploring vibrant palettes in modern digital design and illustration.</a:t>
            </a:r>
          </a:p>
        </p:txBody>
      </p:sp>
      <p:sp>
        <p:nvSpPr>
          <p:cNvPr id="15" name="!!#s3-col3-num"/>
          <p:cNvSpPr/>
          <p:nvPr/>
        </p:nvSpPr>
        <p:spPr>
          <a:xfrm>
            <a:off x="8640000" y="2160000"/>
            <a:ext cx="252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000" b="1">
                <a:solidFill>
                  <a:srgbClr val="40C4FF"/>
                </a:solidFill>
                <a:latin typeface="Segoe UI Black"/>
                <a:ea typeface="Segoe UI Black"/>
              </a:rPr>
              <a:t>03</a:t>
            </a:r>
          </a:p>
        </p:txBody>
      </p:sp>
      <p:sp>
        <p:nvSpPr>
          <p:cNvPr id="16" name="!!#s3-col3-title"/>
          <p:cNvSpPr/>
          <p:nvPr/>
        </p:nvSpPr>
        <p:spPr>
          <a:xfrm>
            <a:off x="8640000" y="306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1A1A1A"/>
                </a:solidFill>
                <a:latin typeface="Segoe UI Black"/>
                <a:ea typeface="Segoe UI Black"/>
              </a:rPr>
              <a:t>Brand Identity</a:t>
            </a:r>
          </a:p>
        </p:txBody>
      </p:sp>
      <p:sp>
        <p:nvSpPr>
          <p:cNvPr id="17" name="!!#s3-col3-desc"/>
          <p:cNvSpPr/>
          <p:nvPr/>
        </p:nvSpPr>
        <p:spPr>
          <a:xfrm>
            <a:off x="8640000" y="3780000"/>
            <a:ext cx="252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555555"/>
                </a:solidFill>
                <a:latin typeface="Segoe UI"/>
                <a:ea typeface="Segoe UI"/>
              </a:rPr>
              <a:t>Creating memorable brands through strategic color selection.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stripe-red"/>
          <p:cNvSpPr/>
          <p:nvPr/>
        </p:nvSpPr>
        <p:spPr>
          <a:xfrm>
            <a:off x="0" y="0"/>
            <a:ext cx="12240000" cy="108000"/>
          </a:xfrm>
          <a:prstGeom prst="rect">
            <a:avLst/>
          </a:prstGeom>
          <a:solidFill>
            <a:srgbClr val="FF5252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tripe-orange"/>
          <p:cNvSpPr/>
          <p:nvPr/>
        </p:nvSpPr>
        <p:spPr>
          <a:xfrm>
            <a:off x="0" y="108000"/>
            <a:ext cx="12240000" cy="108000"/>
          </a:xfrm>
          <a:prstGeom prst="rect">
            <a:avLst/>
          </a:prstGeom>
          <a:solidFill>
            <a:srgbClr val="FF7B39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ripe-yellow"/>
          <p:cNvSpPr/>
          <p:nvPr/>
        </p:nvSpPr>
        <p:spPr>
          <a:xfrm>
            <a:off x="0" y="216000"/>
            <a:ext cx="12240000" cy="108000"/>
          </a:xfrm>
          <a:prstGeom prst="rect">
            <a:avLst/>
          </a:prstGeom>
          <a:solidFill>
            <a:srgbClr val="FFD740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ripe-green"/>
          <p:cNvSpPr/>
          <p:nvPr/>
        </p:nvSpPr>
        <p:spPr>
          <a:xfrm>
            <a:off x="0" y="1800000"/>
            <a:ext cx="12240000" cy="2880000"/>
          </a:xfrm>
          <a:prstGeom prst="rect">
            <a:avLst/>
          </a:prstGeom>
          <a:solidFill>
            <a:srgbClr val="69F0A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ripe-blue"/>
          <p:cNvSpPr/>
          <p:nvPr/>
        </p:nvSpPr>
        <p:spPr>
          <a:xfrm>
            <a:off x="0" y="1800000"/>
            <a:ext cx="12240000" cy="2880000"/>
          </a:xfrm>
          <a:prstGeom prst="rect">
            <a:avLst/>
          </a:prstGeom>
          <a:solidFill>
            <a:srgbClr val="40C4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ripe-purple"/>
          <p:cNvSpPr/>
          <p:nvPr/>
        </p:nvSpPr>
        <p:spPr>
          <a:xfrm>
            <a:off x="0" y="6660000"/>
            <a:ext cx="12240000" cy="108000"/>
          </a:xfrm>
          <a:prstGeom prst="rect">
            <a:avLst/>
          </a:prstGeom>
          <a:solidFill>
            <a:srgbClr val="7C4DFF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4-title"/>
          <p:cNvSpPr/>
          <p:nvPr/>
        </p:nvSpPr>
        <p:spPr>
          <a:xfrm>
            <a:off x="1080000" y="540000"/>
            <a:ext cx="1008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1A1A1A"/>
                </a:solidFill>
                <a:latin typeface="Segoe UI Black"/>
                <a:ea typeface="Segoe UI Black"/>
              </a:rPr>
              <a:t>By The Numbers</a:t>
            </a:r>
          </a:p>
        </p:txBody>
      </p:sp>
      <p:sp>
        <p:nvSpPr>
          <p:cNvPr id="9" name="!!#s4-num"/>
          <p:cNvSpPr/>
          <p:nvPr/>
        </p:nvSpPr>
        <p:spPr>
          <a:xfrm>
            <a:off x="1080000" y="2520000"/>
            <a:ext cx="1008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1A1A1A"/>
                </a:solidFill>
                <a:latin typeface="Segoe UI Black"/>
                <a:ea typeface="Segoe UI Black"/>
              </a:rPr>
              <a:t>12,000+</a:t>
            </a:r>
          </a:p>
        </p:txBody>
      </p:sp>
      <p:sp>
        <p:nvSpPr>
          <p:cNvPr id="10" name="!!#s4-label"/>
          <p:cNvSpPr/>
          <p:nvPr/>
        </p:nvSpPr>
        <p:spPr>
          <a:xfrm>
            <a:off x="1080000" y="432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555555"/>
                </a:solidFill>
                <a:latin typeface="Segoe UI"/>
                <a:ea typeface="Segoe UI"/>
              </a:rPr>
              <a:t>Creative Professionals Expected to Attend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stripe-red"/>
          <p:cNvSpPr/>
          <p:nvPr/>
        </p:nvSpPr>
        <p:spPr>
          <a:xfrm>
            <a:off x="0" y="4320000"/>
            <a:ext cx="12240000" cy="432000"/>
          </a:xfrm>
          <a:prstGeom prst="rect">
            <a:avLst/>
          </a:prstGeom>
          <a:solidFill>
            <a:srgbClr val="FF5252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tripe-orange"/>
          <p:cNvSpPr/>
          <p:nvPr/>
        </p:nvSpPr>
        <p:spPr>
          <a:xfrm>
            <a:off x="0" y="4752000"/>
            <a:ext cx="12240000" cy="432000"/>
          </a:xfrm>
          <a:prstGeom prst="rect">
            <a:avLst/>
          </a:prstGeom>
          <a:solidFill>
            <a:srgbClr val="FF7B39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ripe-yellow"/>
          <p:cNvSpPr/>
          <p:nvPr/>
        </p:nvSpPr>
        <p:spPr>
          <a:xfrm>
            <a:off x="0" y="5184000"/>
            <a:ext cx="12240000" cy="432000"/>
          </a:xfrm>
          <a:prstGeom prst="rect">
            <a:avLst/>
          </a:prstGeom>
          <a:solidFill>
            <a:srgbClr val="FFD740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ripe-green"/>
          <p:cNvSpPr/>
          <p:nvPr/>
        </p:nvSpPr>
        <p:spPr>
          <a:xfrm>
            <a:off x="0" y="5616000"/>
            <a:ext cx="12240000" cy="432000"/>
          </a:xfrm>
          <a:prstGeom prst="rect">
            <a:avLst/>
          </a:prstGeom>
          <a:solidFill>
            <a:srgbClr val="69F0AE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ripe-blue"/>
          <p:cNvSpPr/>
          <p:nvPr/>
        </p:nvSpPr>
        <p:spPr>
          <a:xfrm>
            <a:off x="0" y="6048000"/>
            <a:ext cx="12240000" cy="432000"/>
          </a:xfrm>
          <a:prstGeom prst="rect">
            <a:avLst/>
          </a:prstGeom>
          <a:solidFill>
            <a:srgbClr val="40C4FF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tripe-purple"/>
          <p:cNvSpPr/>
          <p:nvPr/>
        </p:nvSpPr>
        <p:spPr>
          <a:xfrm>
            <a:off x="0" y="6480000"/>
            <a:ext cx="12240000" cy="378000"/>
          </a:xfrm>
          <a:prstGeom prst="rect">
            <a:avLst/>
          </a:prstGeom>
          <a:solidFill>
            <a:srgbClr val="7C4DFF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5-title"/>
          <p:cNvSpPr/>
          <p:nvPr/>
        </p:nvSpPr>
        <p:spPr>
          <a:xfrm>
            <a:off x="1080000" y="1080000"/>
            <a:ext cx="10080000" cy="12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1A1A1A"/>
                </a:solidFill>
                <a:latin typeface="Segoe UI Black"/>
                <a:ea typeface="Segoe UI Black"/>
              </a:rPr>
              <a:t>Join Us This Summer</a:t>
            </a:r>
          </a:p>
        </p:txBody>
      </p:sp>
      <p:sp>
        <p:nvSpPr>
          <p:cNvPr id="9" name="!!#s5-date"/>
          <p:cNvSpPr/>
          <p:nvPr/>
        </p:nvSpPr>
        <p:spPr>
          <a:xfrm>
            <a:off x="1080000" y="270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>
                <a:solidFill>
                  <a:srgbClr val="555555"/>
                </a:solidFill>
                <a:latin typeface="Segoe UI"/>
                <a:ea typeface="Segoe UI"/>
              </a:rPr>
              <a:t>June 15-20, 2026</a:t>
            </a:r>
          </a:p>
        </p:txBody>
      </p:sp>
      <p:sp>
        <p:nvSpPr>
          <p:cNvPr id="10" name="!!#s5-web"/>
          <p:cNvSpPr/>
          <p:nvPr/>
        </p:nvSpPr>
        <p:spPr>
          <a:xfrm>
            <a:off x="1080000" y="3600000"/>
            <a:ext cx="1008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555555"/>
                </a:solidFill>
                <a:latin typeface="Segoe UI"/>
                <a:ea typeface="Segoe UI"/>
              </a:rPr>
              <a:t>creativefestival.com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