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e6e1d909a61435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00052a7e83347aa"/>
    <p:sldId id="257" r:id="Ra8d0f2f93a1a4b0d"/>
    <p:sldId id="258" r:id="R7c08be3599b245ca"/>
    <p:sldId id="259" r:id="R72e61182c4f8484d"/>
    <p:sldId id="260" r:id="Re124719c14464709"/>
    <p:sldId id="261" r:id="R920c5c3191e34f4b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00052a7e83347aa" /><Relationship Type="http://schemas.openxmlformats.org/officeDocument/2006/relationships/slide" Target="/ppt/slides/slide2.xml" Id="Ra8d0f2f93a1a4b0d" /><Relationship Type="http://schemas.openxmlformats.org/officeDocument/2006/relationships/slide" Target="/ppt/slides/slide3.xml" Id="R7c08be3599b245ca" /><Relationship Type="http://schemas.openxmlformats.org/officeDocument/2006/relationships/slide" Target="/ppt/slides/slide4.xml" Id="R72e61182c4f8484d" /><Relationship Type="http://schemas.openxmlformats.org/officeDocument/2006/relationships/slide" Target="/ppt/slides/slide5.xml" Id="Re124719c14464709" /><Relationship Type="http://schemas.openxmlformats.org/officeDocument/2006/relationships/slide" Target="/ppt/slides/slide6.xml" Id="R920c5c3191e34f4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7b8de80da53460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e96c0b804be4ae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6de0f7a7d5d4be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90e23b54aa1448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4f254e57eb24b6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29abde2b484d8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8586c7313749c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c46c06e8134ed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ed14350aae439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815c6533d542c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ed25fe23dc4745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900000">
            <a:off x="6480000" y="1800000"/>
            <a:ext cx="7200000" cy="5400000"/>
          </a:xfrm>
          <a:prstGeom prst="roundRect">
            <a:avLst/>
          </a:prstGeom>
          <a:solidFill>
            <a:srgbClr val="FF8A65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>
            <a:off x="0" y="4320000"/>
            <a:ext cx="4320000" cy="4320000"/>
          </a:xfrm>
          <a:prstGeom prst="ellipse">
            <a:avLst/>
          </a:prstGeom>
          <a:solidFill>
            <a:srgbClr val="FF8A6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9360000" y="0"/>
            <a:ext cx="2880000" cy="2880000"/>
          </a:xfrm>
          <a:prstGeom prst="ellipse">
            <a:avLst/>
          </a:prstGeom>
          <a:solidFill>
            <a:srgbClr val="FFD54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-1200000">
            <a:off x="2160000" y="1440000"/>
            <a:ext cx="1080000" cy="216000"/>
          </a:xfrm>
          <a:prstGeom prst="roundRect">
            <a:avLst/>
          </a:prstGeom>
          <a:solidFill>
            <a:srgbClr val="4DB6A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2700000">
            <a:off x="10800000" y="5400000"/>
            <a:ext cx="1080000" cy="1080000"/>
          </a:xfrm>
          <a:prstGeom prst="triangle">
            <a:avLst/>
          </a:prstGeom>
          <a:solidFill>
            <a:srgbClr val="3D3B3C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600000">
            <a:off x="3600000" y="5760000"/>
            <a:ext cx="720000" cy="720000"/>
          </a:xfrm>
          <a:prstGeom prst="star5">
            <a:avLst/>
          </a:prstGeom>
          <a:solidFill>
            <a:srgbClr val="FFD54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584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584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2960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129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12960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296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2700000">
            <a:off x="0" y="4320000"/>
            <a:ext cx="3600000" cy="3600000"/>
          </a:xfrm>
          <a:prstGeom prst="roundRect">
            <a:avLst/>
          </a:prstGeom>
          <a:solidFill>
            <a:srgbClr val="FF8A65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>
            <a:off x="10080000" y="720000"/>
            <a:ext cx="2880000" cy="2880000"/>
          </a:xfrm>
          <a:prstGeom prst="ellipse">
            <a:avLst/>
          </a:prstGeom>
          <a:solidFill>
            <a:srgbClr val="FF8A65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1800000" y="0"/>
            <a:ext cx="4320000" cy="4320000"/>
          </a:xfrm>
          <a:prstGeom prst="ellipse">
            <a:avLst/>
          </a:prstGeom>
          <a:solidFill>
            <a:srgbClr val="FFD54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0">
            <a:off x="5760000" y="5400000"/>
            <a:ext cx="1440000" cy="216000"/>
          </a:xfrm>
          <a:prstGeom prst="roundRect">
            <a:avLst/>
          </a:prstGeom>
          <a:solidFill>
            <a:srgbClr val="4DB6A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0">
            <a:off x="0" y="0"/>
            <a:ext cx="16200000" cy="10800000"/>
          </a:xfrm>
          <a:prstGeom prst="rect">
            <a:avLst/>
          </a:prstGeom>
          <a:solidFill>
            <a:srgbClr val="3D3B3C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5400000">
            <a:off x="9000000" y="5040000"/>
            <a:ext cx="720000" cy="720000"/>
          </a:xfrm>
          <a:prstGeom prst="star5">
            <a:avLst/>
          </a:prstGeom>
          <a:solidFill>
            <a:srgbClr val="FFD54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2960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2960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404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129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12960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296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0">
            <a:off x="720000" y="720000"/>
            <a:ext cx="10800000" cy="5400000"/>
          </a:xfrm>
          <a:prstGeom prst="roundRect">
            <a:avLst/>
          </a:prstGeom>
          <a:solidFill>
            <a:srgbClr val="FF8A65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FF8A65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9000000" y="5040000"/>
            <a:ext cx="4320000" cy="4320000"/>
          </a:xfrm>
          <a:prstGeom prst="ellipse">
            <a:avLst/>
          </a:prstGeom>
          <a:solidFill>
            <a:srgbClr val="FFD54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0">
            <a:off x="540000" y="540000"/>
            <a:ext cx="10800000" cy="72000"/>
          </a:xfrm>
          <a:prstGeom prst="roundRect">
            <a:avLst/>
          </a:prstGeom>
          <a:solidFill>
            <a:srgbClr val="4DB6A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10800000">
            <a:off x="10080000" y="0"/>
            <a:ext cx="2880000" cy="2880000"/>
          </a:xfrm>
          <a:prstGeom prst="triangle">
            <a:avLst/>
          </a:prstGeom>
          <a:solidFill>
            <a:srgbClr val="3D3B3C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10800000">
            <a:off x="720000" y="5760000"/>
            <a:ext cx="720000" cy="720000"/>
          </a:xfrm>
          <a:prstGeom prst="star5">
            <a:avLst/>
          </a:prstGeom>
          <a:solidFill>
            <a:srgbClr val="FFD54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2960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2960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2960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90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4644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5004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5004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5004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8388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8748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8748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8748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129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12960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296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0">
            <a:off x="0" y="0"/>
            <a:ext cx="9000000" cy="10800000"/>
          </a:xfrm>
          <a:prstGeom prst="roundRect">
            <a:avLst/>
          </a:prstGeom>
          <a:solidFill>
            <a:srgbClr val="4DB6AC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>
            <a:off x="8640000" y="3600000"/>
            <a:ext cx="2880000" cy="2880000"/>
          </a:xfrm>
          <a:prstGeom prst="ellipse">
            <a:avLst/>
          </a:prstGeom>
          <a:solidFill>
            <a:srgbClr val="FF8A6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10080000" y="720000"/>
            <a:ext cx="1440000" cy="1440000"/>
          </a:xfrm>
          <a:prstGeom prst="ellipse">
            <a:avLst/>
          </a:prstGeom>
          <a:solidFill>
            <a:srgbClr val="FFD54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2700000">
            <a:off x="6480000" y="1440000"/>
            <a:ext cx="2160000" cy="216000"/>
          </a:xfrm>
          <a:prstGeom prst="roundRect">
            <a:avLst/>
          </a:prstGeom>
          <a:solidFill>
            <a:srgbClr val="4DB6A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5400000">
            <a:off x="7200000" y="5040000"/>
            <a:ext cx="1440000" cy="1440000"/>
          </a:xfrm>
          <a:prstGeom prst="triangle">
            <a:avLst/>
          </a:prstGeom>
          <a:solidFill>
            <a:srgbClr val="3D3B3C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1800000">
            <a:off x="10800000" y="5760000"/>
            <a:ext cx="720000" cy="720000"/>
          </a:xfrm>
          <a:prstGeom prst="star5">
            <a:avLst/>
          </a:prstGeom>
          <a:solidFill>
            <a:srgbClr val="FFD54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2960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2960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2960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3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3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12960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296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900000">
            <a:off x="0" y="0"/>
            <a:ext cx="6084000" cy="6858000"/>
          </a:xfrm>
          <a:prstGeom prst="rect">
            <a:avLst/>
          </a:prstGeom>
          <a:solidFill>
            <a:srgbClr val="4DB6AC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 rot="0">
            <a:off x="6084000" y="0"/>
            <a:ext cx="6120000" cy="6858000"/>
          </a:xfrm>
          <a:prstGeom prst="rect">
            <a:avLst/>
          </a:prstGeom>
          <a:solidFill>
            <a:srgbClr val="FF8A65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5040000" y="5760000"/>
            <a:ext cx="2160000" cy="2160000"/>
          </a:xfrm>
          <a:prstGeom prst="ellipse">
            <a:avLst/>
          </a:prstGeom>
          <a:solidFill>
            <a:srgbClr val="FFD54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0">
            <a:off x="6084000" y="0"/>
            <a:ext cx="144000" cy="684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10800000">
            <a:off x="720000" y="720000"/>
            <a:ext cx="1080000" cy="1080000"/>
          </a:xfrm>
          <a:prstGeom prst="triangle">
            <a:avLst/>
          </a:prstGeom>
          <a:solidFill>
            <a:srgbClr val="3D3B3C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600000">
            <a:off x="10800000" y="720000"/>
            <a:ext cx="720000" cy="720000"/>
          </a:xfrm>
          <a:prstGeom prst="star5">
            <a:avLst/>
          </a:prstGeom>
          <a:solidFill>
            <a:srgbClr val="FFD54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2960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2960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2960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129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90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720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6840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296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8E7"/>
        </a:solidFill>
      </p:bgPr>
    </p:bg>
    <p:spTree>
      <p:nvGrpSpPr>
        <p:cNvPr id="1" name=""/>
        <p:cNvGrpSpPr/>
        <p:nvPr/>
      </p:nvGrpSpPr>
      <p:grpSpPr/>
      <p:sp>
        <p:nvSpPr>
          <p:cNvPr id="2" name="!!blob-main"/>
          <p:cNvSpPr/>
          <p:nvPr/>
        </p:nvSpPr>
        <p:spPr>
          <a:xfrm rot="0">
            <a:off x="2484000" y="1440000"/>
            <a:ext cx="7200000" cy="3960000"/>
          </a:xfrm>
          <a:prstGeom prst="roundRect">
            <a:avLst/>
          </a:prstGeom>
          <a:solidFill>
            <a:srgbClr val="FFD54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dot-orange"/>
          <p:cNvSpPr/>
          <p:nvPr/>
        </p:nvSpPr>
        <p:spPr>
          <a:xfrm rot="0">
            <a:off x="10080000" y="4320000"/>
            <a:ext cx="3600000" cy="3600000"/>
          </a:xfrm>
          <a:prstGeom prst="ellipse">
            <a:avLst/>
          </a:prstGeom>
          <a:solidFill>
            <a:srgbClr val="FF8A65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dot-yellow"/>
          <p:cNvSpPr/>
          <p:nvPr/>
        </p:nvSpPr>
        <p:spPr>
          <a:xfrm>
            <a:off x="0" y="0"/>
            <a:ext cx="2880000" cy="2880000"/>
          </a:xfrm>
          <a:prstGeom prst="ellipse">
            <a:avLst/>
          </a:prstGeom>
          <a:solidFill>
            <a:srgbClr val="FFD54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teal"/>
          <p:cNvSpPr/>
          <p:nvPr/>
        </p:nvSpPr>
        <p:spPr>
          <a:xfrm rot="-600000">
            <a:off x="7200000" y="5400000"/>
            <a:ext cx="2160000" cy="216000"/>
          </a:xfrm>
          <a:prstGeom prst="roundRect">
            <a:avLst/>
          </a:prstGeom>
          <a:solidFill>
            <a:srgbClr val="4DB6A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tri-dark"/>
          <p:cNvSpPr/>
          <p:nvPr/>
        </p:nvSpPr>
        <p:spPr>
          <a:xfrm rot="2700000">
            <a:off x="1800000" y="5400000"/>
            <a:ext cx="1440000" cy="1440000"/>
          </a:xfrm>
          <a:prstGeom prst="triangle">
            <a:avLst/>
          </a:prstGeom>
          <a:solidFill>
            <a:srgbClr val="3D3B3C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ar"/>
          <p:cNvSpPr/>
          <p:nvPr/>
        </p:nvSpPr>
        <p:spPr>
          <a:xfrm rot="2700000">
            <a:off x="5760000" y="1080000"/>
            <a:ext cx="1080000" cy="1080000"/>
          </a:xfrm>
          <a:prstGeom prst="star5">
            <a:avLst/>
          </a:prstGeom>
          <a:solidFill>
            <a:srgbClr val="FFD54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hero-title"/>
          <p:cNvSpPr/>
          <p:nvPr/>
        </p:nvSpPr>
        <p:spPr>
          <a:xfrm>
            <a:off x="12960000" y="2520000"/>
            <a:ext cx="9000000" cy="12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7200" b="1">
                <a:solidFill>
                  <a:srgbClr val="3D3B3C"/>
                </a:solidFill>
                <a:latin typeface="思源黑体"/>
                <a:ea typeface="思源黑体"/>
              </a:rPr>
              <a:t>猫的秘密生活</a:t>
            </a:r>
          </a:p>
        </p:txBody>
      </p:sp>
      <p:sp>
        <p:nvSpPr>
          <p:cNvPr id="9" name="!!#s1-hero-sub"/>
          <p:cNvSpPr/>
          <p:nvPr/>
        </p:nvSpPr>
        <p:spPr>
          <a:xfrm>
            <a:off x="12960000" y="3780000"/>
            <a:ext cx="9000000" cy="72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3200">
                <a:solidFill>
                  <a:srgbClr val="3D3B3C"/>
                </a:solidFill>
                <a:latin typeface="思源黑体"/>
                <a:ea typeface="思源黑体"/>
              </a:rPr>
              <a:t>人类观察报告（代号：喵星卧底）</a:t>
            </a:r>
          </a:p>
        </p:txBody>
      </p:sp>
      <p:sp>
        <p:nvSpPr>
          <p:cNvPr id="10" name="!!#s2-statement-main"/>
          <p:cNvSpPr/>
          <p:nvPr/>
        </p:nvSpPr>
        <p:spPr>
          <a:xfrm>
            <a:off x="12960000" y="2160000"/>
            <a:ext cx="9360000" cy="2160000"/>
          </a:xfrm>
          <a:prstGeom prst="rect">
            <a:avLst/>
          </a:prstGeom>
          <a:noFill/>
        </p:spPr>
        <p:txBody>
          <a:bodyPr anchor="ctr"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你以为你在养猫？</a:t>
            </a:r>
          </a:p>
          <a:p>
            <a:pPr algn="ctr"/>
            <a:r>
              <a:rPr lang="en-US" sz="5400" b="1">
                <a:solidFill>
                  <a:srgbClr val="FFFFFF"/>
                </a:solidFill>
                <a:latin typeface="思源黑体"/>
                <a:ea typeface="思源黑体"/>
              </a:rPr>
              <a:t>其实是猫在观察你。</a:t>
            </a:r>
          </a:p>
        </p:txBody>
      </p:sp>
      <p:sp>
        <p:nvSpPr>
          <p:cNvPr id="11" name="!!#s3-pillar-bg-1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#s3-pillar-num-1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01</a:t>
            </a:r>
          </a:p>
        </p:txBody>
      </p:sp>
      <p:sp>
        <p:nvSpPr>
          <p:cNvPr id="13" name="!!#s3-pillar-title-1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日常充电</a:t>
            </a:r>
          </a:p>
        </p:txBody>
      </p:sp>
      <p:sp>
        <p:nvSpPr>
          <p:cNvPr id="14" name="!!#s3-pillar-desc-1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寻找阳光最充足的位置，进入深度休眠模式，补充能量。</a:t>
            </a:r>
          </a:p>
        </p:txBody>
      </p:sp>
      <p:sp>
        <p:nvSpPr>
          <p:cNvPr id="15" name="!!#s3-pillar-bg-2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6" name="!!#s3-pillar-num-2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02</a:t>
            </a:r>
          </a:p>
        </p:txBody>
      </p:sp>
      <p:sp>
        <p:nvSpPr>
          <p:cNvPr id="17" name="!!#s3-pillar-title-2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幻觉狩猎</a:t>
            </a:r>
          </a:p>
        </p:txBody>
      </p:sp>
      <p:sp>
        <p:nvSpPr>
          <p:cNvPr id="18" name="!!#s3-pillar-desc-2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在夜深人静时，捕捉人类看不见的"空气猎物"。</a:t>
            </a:r>
          </a:p>
        </p:txBody>
      </p:sp>
      <p:sp>
        <p:nvSpPr>
          <p:cNvPr id="19" name="!!#s3-pillar-bg-3"/>
          <p:cNvSpPr/>
          <p:nvPr/>
        </p:nvSpPr>
        <p:spPr>
          <a:xfrm>
            <a:off x="12960000" y="1440000"/>
            <a:ext cx="2880000" cy="4320000"/>
          </a:xfrm>
          <a:prstGeom prst="roundRect">
            <a:avLst/>
          </a:prstGeom>
          <a:solidFill>
            <a:srgbClr val="3D3B3C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!!#s3-pillar-num-3"/>
          <p:cNvSpPr/>
          <p:nvPr/>
        </p:nvSpPr>
        <p:spPr>
          <a:xfrm>
            <a:off x="12960000" y="1800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FF8A65"/>
                </a:solidFill>
                <a:latin typeface="Montserrat"/>
                <a:ea typeface="Montserrat"/>
              </a:rPr>
              <a:t>03</a:t>
            </a:r>
          </a:p>
        </p:txBody>
      </p:sp>
      <p:sp>
        <p:nvSpPr>
          <p:cNvPr id="21" name="!!#s3-pillar-title-3"/>
          <p:cNvSpPr/>
          <p:nvPr/>
        </p:nvSpPr>
        <p:spPr>
          <a:xfrm>
            <a:off x="12960000" y="2520000"/>
            <a:ext cx="216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 b="1">
                <a:solidFill>
                  <a:srgbClr val="3D3B3C"/>
                </a:solidFill>
                <a:latin typeface="思源黑体"/>
                <a:ea typeface="思源黑体"/>
              </a:rPr>
              <a:t>高冷监视</a:t>
            </a:r>
          </a:p>
        </p:txBody>
      </p:sp>
      <p:sp>
        <p:nvSpPr>
          <p:cNvPr id="22" name="!!#s3-pillar-desc-3"/>
          <p:cNvSpPr/>
          <p:nvPr/>
        </p:nvSpPr>
        <p:spPr>
          <a:xfrm>
            <a:off x="12960000" y="306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D3B3C"/>
                </a:solidFill>
                <a:latin typeface="思源黑体"/>
                <a:ea typeface="思源黑体"/>
              </a:rPr>
              <a:t>居高临下，用充满智慧的眼神审视人类的愚蠢行为。</a:t>
            </a:r>
          </a:p>
        </p:txBody>
      </p:sp>
      <p:sp>
        <p:nvSpPr>
          <p:cNvPr id="23" name="!!#s4-evi-num"/>
          <p:cNvSpPr/>
          <p:nvPr/>
        </p:nvSpPr>
        <p:spPr>
          <a:xfrm>
            <a:off x="12960000" y="1440000"/>
            <a:ext cx="5400000" cy="21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0" b="1">
                <a:solidFill>
                  <a:srgbClr val="FFFFFF"/>
                </a:solidFill>
                <a:latin typeface="Montserrat"/>
                <a:ea typeface="Montserrat"/>
              </a:rPr>
              <a:t>70%</a:t>
            </a:r>
          </a:p>
        </p:txBody>
      </p:sp>
      <p:sp>
        <p:nvSpPr>
          <p:cNvPr id="24" name="!!#s4-evi-desc"/>
          <p:cNvSpPr/>
          <p:nvPr/>
        </p:nvSpPr>
        <p:spPr>
          <a:xfrm>
            <a:off x="12960000" y="4320000"/>
            <a:ext cx="46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FFFF"/>
                </a:solidFill>
                <a:latin typeface="思源黑体"/>
                <a:ea typeface="思源黑体"/>
              </a:rPr>
              <a:t>猫咪一生中睡觉的时间占比。剩余时间里，一半在舔毛，一半在夜间跑酷。</a:t>
            </a:r>
          </a:p>
        </p:txBody>
      </p:sp>
      <p:sp>
        <p:nvSpPr>
          <p:cNvPr id="25" name="!!#s5-comp-title-l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狗</a:t>
            </a:r>
          </a:p>
        </p:txBody>
      </p:sp>
      <p:sp>
        <p:nvSpPr>
          <p:cNvPr id="26" name="!!#s5-comp-desc-l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"你是神！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7" name="!!#s5-comp-title-r"/>
          <p:cNvSpPr/>
          <p:nvPr/>
        </p:nvSpPr>
        <p:spPr>
          <a:xfrm>
            <a:off x="12960000" y="14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思源黑体"/>
                <a:ea typeface="思源黑体"/>
              </a:rPr>
              <a:t>猫</a:t>
            </a:r>
          </a:p>
        </p:txBody>
      </p:sp>
      <p:sp>
        <p:nvSpPr>
          <p:cNvPr id="28" name="!!#s5-comp-desc-r"/>
          <p:cNvSpPr/>
          <p:nvPr/>
        </p:nvSpPr>
        <p:spPr>
          <a:xfrm>
            <a:off x="12960000" y="324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"我是神！</a:t>
            </a:r>
          </a:p>
          <a:p>
            <a:pPr algn="ctr"/>
            <a:r>
              <a:rPr lang="en-US" sz="3200">
                <a:solidFill>
                  <a:srgbClr val="FFFFFF"/>
                </a:solidFill>
                <a:latin typeface="思源黑体"/>
                <a:ea typeface="思源黑体"/>
              </a:rPr>
              <a:t>你给我吃的！"</a:t>
            </a:r>
          </a:p>
        </p:txBody>
      </p:sp>
      <p:sp>
        <p:nvSpPr>
          <p:cNvPr id="29" name="!!#s6-cta-title"/>
          <p:cNvSpPr/>
          <p:nvPr/>
        </p:nvSpPr>
        <p:spPr>
          <a:xfrm>
            <a:off x="1404000" y="234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3D3B3C"/>
                </a:solidFill>
                <a:latin typeface="思源黑体"/>
                <a:ea typeface="思源黑体"/>
              </a:rPr>
              <a:t>观察结束，去开罐头吧！</a:t>
            </a:r>
          </a:p>
        </p:txBody>
      </p:sp>
      <p:sp>
        <p:nvSpPr>
          <p:cNvPr id="30" name="!!#s6-cta-sub"/>
          <p:cNvSpPr/>
          <p:nvPr/>
        </p:nvSpPr>
        <p:spPr>
          <a:xfrm>
            <a:off x="1404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3D3B3C"/>
                </a:solidFill>
                <a:latin typeface="思源黑体"/>
                <a:ea typeface="思源黑体"/>
              </a:rPr>
              <a:t>毕竟，主子已经等急了。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