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9dd4c341302f4ce6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d23d1dbcf5b14179"/>
    <p:sldId id="257" r:id="Ra2d0e3b9665242d5"/>
    <p:sldId id="258" r:id="Rdf00cb0c566b4b4b"/>
    <p:sldId id="259" r:id="Rf8f4e5112d444095"/>
    <p:sldId id="260" r:id="R39773a851bd6488f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d23d1dbcf5b14179" /><Relationship Type="http://schemas.openxmlformats.org/officeDocument/2006/relationships/slide" Target="/ppt/slides/slide2.xml" Id="Ra2d0e3b9665242d5" /><Relationship Type="http://schemas.openxmlformats.org/officeDocument/2006/relationships/slide" Target="/ppt/slides/slide3.xml" Id="Rdf00cb0c566b4b4b" /><Relationship Type="http://schemas.openxmlformats.org/officeDocument/2006/relationships/slide" Target="/ppt/slides/slide4.xml" Id="Rf8f4e5112d444095" /><Relationship Type="http://schemas.openxmlformats.org/officeDocument/2006/relationships/slide" Target="/ppt/slides/slide5.xml" Id="R39773a851bd6488f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ca09aaacedc1465f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5fba672f27494621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c298d24c55064118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df19ab72f86449c6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e5fdc288a3a345e3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e2a52d340984dcf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0d5af8d7d0d45ed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7734f088b4a4b39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d513d5a362d4303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3407bc707524c12" /></Relationships>
</file>

<file path=ppt/slides/slide1.xml><?xml version="1.0" encoding="utf-8"?>
<p:sld xmlns:a="http://schemas.openxmlformats.org/drawingml/2006/main" xmlns:p="http://schemas.openxmlformats.org/presentationml/2006/main">
  <p:cSld>
    <p:bg>
      <p:bgPr>
        <a:solidFill xmlns:a="http://schemas.openxmlformats.org/drawingml/2006/main">
          <a:srgbClr val="0C1B33"/>
        </a:solidFill>
      </p:bgPr>
    </p:bg>
    <p:spTree>
      <p:nvGrpSpPr>
        <p:cNvPr id="1" name=""/>
        <p:cNvGrpSpPr/>
        <p:nvPr/>
      </p:nvGrpSpPr>
      <p:grpSpPr/>
      <p:sp>
        <p:nvSpPr>
          <p:cNvPr id="2" name="!!bar-gold"/>
          <p:cNvSpPr/>
          <p:nvPr/>
        </p:nvSpPr>
        <p:spPr>
          <a:xfrm>
            <a:off x="2844000" y="4140000"/>
            <a:ext cx="6480000" cy="28800"/>
          </a:xfrm>
          <a:prstGeom prst="rect">
            <a:avLst/>
          </a:prstGeom>
          <a:solidFill>
            <a:srgbClr val="C9A84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bar-navy"/>
          <p:cNvSpPr/>
          <p:nvPr/>
        </p:nvSpPr>
        <p:spPr>
          <a:xfrm>
            <a:off x="10800000" y="900000"/>
            <a:ext cx="21600" cy="5040000"/>
          </a:xfrm>
          <a:prstGeom prst="rect">
            <a:avLst/>
          </a:prstGeom>
          <a:solidFill>
            <a:srgbClr val="1E3A5F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frame-gold"/>
          <p:cNvSpPr/>
          <p:nvPr/>
        </p:nvSpPr>
        <p:spPr>
          <a:xfrm>
            <a:off x="8640000" y="360000"/>
            <a:ext cx="2880000" cy="2160000"/>
          </a:xfrm>
          <a:prstGeom prst="roundRect">
            <a:avLst/>
          </a:prstGeom>
          <a:solidFill>
            <a:srgbClr val="C9A84C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frame-navy"/>
          <p:cNvSpPr/>
          <p:nvPr/>
        </p:nvSpPr>
        <p:spPr>
          <a:xfrm>
            <a:off x="432000" y="4320000"/>
            <a:ext cx="3600000" cy="2160000"/>
          </a:xfrm>
          <a:prstGeom prst="roundRect">
            <a:avLst/>
          </a:prstGeom>
          <a:solidFill>
            <a:srgbClr val="1E3A5F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accent-gold"/>
          <p:cNvSpPr/>
          <p:nvPr/>
        </p:nvSpPr>
        <p:spPr>
          <a:xfrm>
            <a:off x="10080000" y="5040000"/>
            <a:ext cx="1080000" cy="1080000"/>
          </a:xfrm>
          <a:prstGeom prst="ellipse">
            <a:avLst/>
          </a:prstGeom>
          <a:solidFill>
            <a:srgbClr val="C9A84C">
              <a:alpha val="2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accent-steel"/>
          <p:cNvSpPr/>
          <p:nvPr/>
        </p:nvSpPr>
        <p:spPr>
          <a:xfrm>
            <a:off x="540000" y="360000"/>
            <a:ext cx="1440000" cy="1440000"/>
          </a:xfrm>
          <a:prstGeom prst="ellipse">
            <a:avLst/>
          </a:prstGeom>
          <a:solidFill>
            <a:srgbClr val="8EACC1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dot-gold"/>
          <p:cNvSpPr/>
          <p:nvPr/>
        </p:nvSpPr>
        <p:spPr>
          <a:xfrm>
            <a:off x="9360000" y="2880000"/>
            <a:ext cx="540000" cy="540000"/>
          </a:xfrm>
          <a:prstGeom prst="ellipse">
            <a:avLst/>
          </a:prstGeom>
          <a:solidFill>
            <a:srgbClr val="C9A84C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dot-white"/>
          <p:cNvSpPr/>
          <p:nvPr/>
        </p:nvSpPr>
        <p:spPr>
          <a:xfrm>
            <a:off x="1800000" y="5400000"/>
            <a:ext cx="360000" cy="360000"/>
          </a:xfrm>
          <a:prstGeom prst="ellipse">
            <a:avLst/>
          </a:prstGeom>
          <a:solidFill>
            <a:srgbClr val="FFFFFF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!!hero-title"/>
          <p:cNvSpPr/>
          <p:nvPr/>
        </p:nvSpPr>
        <p:spPr>
          <a:xfrm>
            <a:off x="1440000" y="1440000"/>
            <a:ext cx="9360000" cy="12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6000" b="1">
                <a:solidFill>
                  <a:srgbClr val="FFFFFF"/>
                </a:solidFill>
                <a:latin typeface="Arial"/>
                <a:ea typeface="Arial"/>
              </a:rPr>
              <a:t>Annual Strategy Review</a:t>
            </a:r>
          </a:p>
        </p:txBody>
      </p:sp>
      <p:sp>
        <p:nvSpPr>
          <p:cNvPr id="11" name="!!hero-sub"/>
          <p:cNvSpPr/>
          <p:nvPr/>
        </p:nvSpPr>
        <p:spPr>
          <a:xfrm>
            <a:off x="1440000" y="2808000"/>
            <a:ext cx="936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C9A84C"/>
                </a:solidFill>
                <a:latin typeface="Arial"/>
                <a:ea typeface="Arial"/>
              </a:rPr>
              <a:t>Excellence in Execution</a:t>
            </a:r>
          </a:p>
        </p:txBody>
      </p:sp>
      <p:sp>
        <p:nvSpPr>
          <p:cNvPr id="12" name="!!card-1-num"/>
          <p:cNvSpPr/>
          <p:nvPr/>
        </p:nvSpPr>
        <p:spPr>
          <a:xfrm>
            <a:off x="12960000" y="2232000"/>
            <a:ext cx="1440000" cy="9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>
                <a:solidFill>
                  <a:srgbClr val="C9A84C"/>
                </a:solidFill>
                <a:latin typeface="Arial"/>
                <a:ea typeface="Arial"/>
              </a:rPr>
              <a:t>01</a:t>
            </a:r>
          </a:p>
        </p:txBody>
      </p:sp>
      <p:sp>
        <p:nvSpPr>
          <p:cNvPr id="13" name="!!card-1-title"/>
          <p:cNvSpPr/>
          <p:nvPr/>
        </p:nvSpPr>
        <p:spPr>
          <a:xfrm>
            <a:off x="12960000" y="3168000"/>
            <a:ext cx="234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200">
                <a:solidFill>
                  <a:srgbClr val="FFFFFF"/>
                </a:solidFill>
                <a:latin typeface="Arial"/>
                <a:ea typeface="Arial"/>
              </a:rPr>
              <a:t>Vision</a:t>
            </a:r>
          </a:p>
        </p:txBody>
      </p:sp>
      <p:sp>
        <p:nvSpPr>
          <p:cNvPr id="14" name="!!card-1-desc"/>
          <p:cNvSpPr/>
          <p:nvPr/>
        </p:nvSpPr>
        <p:spPr>
          <a:xfrm>
            <a:off x="12960000" y="3888000"/>
            <a:ext cx="234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8EACC1"/>
                </a:solidFill>
                <a:latin typeface="Arial"/>
                <a:ea typeface="Arial"/>
              </a:rPr>
              <a:t>Setting the direction with bold ambition and strategic foresight</a:t>
            </a:r>
          </a:p>
        </p:txBody>
      </p:sp>
      <p:sp>
        <p:nvSpPr>
          <p:cNvPr id="15" name="!!card-2-num"/>
          <p:cNvSpPr/>
          <p:nvPr/>
        </p:nvSpPr>
        <p:spPr>
          <a:xfrm>
            <a:off x="12960000" y="2232000"/>
            <a:ext cx="1440000" cy="9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>
                <a:solidFill>
                  <a:srgbClr val="C9A84C"/>
                </a:solidFill>
                <a:latin typeface="Arial"/>
                <a:ea typeface="Arial"/>
              </a:rPr>
              <a:t>02</a:t>
            </a:r>
          </a:p>
        </p:txBody>
      </p:sp>
      <p:sp>
        <p:nvSpPr>
          <p:cNvPr id="16" name="!!card-2-title"/>
          <p:cNvSpPr/>
          <p:nvPr/>
        </p:nvSpPr>
        <p:spPr>
          <a:xfrm>
            <a:off x="12960000" y="3168000"/>
            <a:ext cx="234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200">
                <a:solidFill>
                  <a:srgbClr val="FFFFFF"/>
                </a:solidFill>
                <a:latin typeface="Arial"/>
                <a:ea typeface="Arial"/>
              </a:rPr>
              <a:t>Execution</a:t>
            </a:r>
          </a:p>
        </p:txBody>
      </p:sp>
      <p:sp>
        <p:nvSpPr>
          <p:cNvPr id="17" name="!!card-2-desc"/>
          <p:cNvSpPr/>
          <p:nvPr/>
        </p:nvSpPr>
        <p:spPr>
          <a:xfrm>
            <a:off x="12960000" y="3888000"/>
            <a:ext cx="234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8EACC1"/>
                </a:solidFill>
                <a:latin typeface="Arial"/>
                <a:ea typeface="Arial"/>
              </a:rPr>
              <a:t>Delivering results through disciplined operational excellence</a:t>
            </a:r>
          </a:p>
        </p:txBody>
      </p:sp>
      <p:sp>
        <p:nvSpPr>
          <p:cNvPr id="18" name="!!card-3-num"/>
          <p:cNvSpPr/>
          <p:nvPr/>
        </p:nvSpPr>
        <p:spPr>
          <a:xfrm>
            <a:off x="12960000" y="2232000"/>
            <a:ext cx="1440000" cy="9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>
                <a:solidFill>
                  <a:srgbClr val="C9A84C"/>
                </a:solidFill>
                <a:latin typeface="Arial"/>
                <a:ea typeface="Arial"/>
              </a:rPr>
              <a:t>03</a:t>
            </a:r>
          </a:p>
        </p:txBody>
      </p:sp>
      <p:sp>
        <p:nvSpPr>
          <p:cNvPr id="19" name="!!card-3-title"/>
          <p:cNvSpPr/>
          <p:nvPr/>
        </p:nvSpPr>
        <p:spPr>
          <a:xfrm>
            <a:off x="12960000" y="3168000"/>
            <a:ext cx="234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200">
                <a:solidFill>
                  <a:srgbClr val="FFFFFF"/>
                </a:solidFill>
                <a:latin typeface="Arial"/>
                <a:ea typeface="Arial"/>
              </a:rPr>
              <a:t>Results</a:t>
            </a:r>
          </a:p>
        </p:txBody>
      </p:sp>
      <p:sp>
        <p:nvSpPr>
          <p:cNvPr id="20" name="!!card-3-desc"/>
          <p:cNvSpPr/>
          <p:nvPr/>
        </p:nvSpPr>
        <p:spPr>
          <a:xfrm>
            <a:off x="12960000" y="3888000"/>
            <a:ext cx="234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8EACC1"/>
                </a:solidFill>
                <a:latin typeface="Arial"/>
                <a:ea typeface="Arial"/>
              </a:rPr>
              <a:t>Measuring impact with transparent metrics and accountability</a:t>
            </a:r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0C1B33"/>
        </a:solidFill>
      </p:bgPr>
    </p:bg>
    <p:spTree>
      <p:nvGrpSpPr>
        <p:cNvPr id="1" name=""/>
        <p:cNvGrpSpPr/>
        <p:nvPr/>
      </p:nvGrpSpPr>
      <p:grpSpPr/>
      <p:sp>
        <p:nvSpPr>
          <p:cNvPr id="2" name="!!bar-gold"/>
          <p:cNvSpPr/>
          <p:nvPr/>
        </p:nvSpPr>
        <p:spPr>
          <a:xfrm>
            <a:off x="720000" y="3420000"/>
            <a:ext cx="6480000" cy="28800"/>
          </a:xfrm>
          <a:prstGeom prst="rect">
            <a:avLst/>
          </a:prstGeom>
          <a:solidFill>
            <a:srgbClr val="C9A84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bar-navy"/>
          <p:cNvSpPr/>
          <p:nvPr/>
        </p:nvSpPr>
        <p:spPr>
          <a:xfrm>
            <a:off x="1080000" y="1080000"/>
            <a:ext cx="21600" cy="5040000"/>
          </a:xfrm>
          <a:prstGeom prst="rect">
            <a:avLst/>
          </a:prstGeom>
          <a:solidFill>
            <a:srgbClr val="1E3A5F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frame-gold"/>
          <p:cNvSpPr/>
          <p:nvPr/>
        </p:nvSpPr>
        <p:spPr>
          <a:xfrm>
            <a:off x="9360000" y="3960000"/>
            <a:ext cx="2160000" cy="1800000"/>
          </a:xfrm>
          <a:prstGeom prst="roundRect">
            <a:avLst/>
          </a:prstGeom>
          <a:solidFill>
            <a:srgbClr val="C9A84C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frame-navy"/>
          <p:cNvSpPr/>
          <p:nvPr/>
        </p:nvSpPr>
        <p:spPr>
          <a:xfrm>
            <a:off x="7200000" y="180000"/>
            <a:ext cx="4320000" cy="3600000"/>
          </a:xfrm>
          <a:prstGeom prst="roundRect">
            <a:avLst/>
          </a:prstGeom>
          <a:solidFill>
            <a:srgbClr val="1E3A5F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accent-gold"/>
          <p:cNvSpPr/>
          <p:nvPr/>
        </p:nvSpPr>
        <p:spPr>
          <a:xfrm>
            <a:off x="360000" y="4680000"/>
            <a:ext cx="1080000" cy="1080000"/>
          </a:xfrm>
          <a:prstGeom prst="ellipse">
            <a:avLst/>
          </a:prstGeom>
          <a:solidFill>
            <a:srgbClr val="C9A84C">
              <a:alpha val="2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accent-steel"/>
          <p:cNvSpPr/>
          <p:nvPr/>
        </p:nvSpPr>
        <p:spPr>
          <a:xfrm>
            <a:off x="10080000" y="720000"/>
            <a:ext cx="1440000" cy="1440000"/>
          </a:xfrm>
          <a:prstGeom prst="ellipse">
            <a:avLst/>
          </a:prstGeom>
          <a:solidFill>
            <a:srgbClr val="8EACC1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dot-gold"/>
          <p:cNvSpPr/>
          <p:nvPr/>
        </p:nvSpPr>
        <p:spPr>
          <a:xfrm>
            <a:off x="2160000" y="5040000"/>
            <a:ext cx="540000" cy="540000"/>
          </a:xfrm>
          <a:prstGeom prst="ellipse">
            <a:avLst/>
          </a:prstGeom>
          <a:solidFill>
            <a:srgbClr val="C9A84C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dot-white"/>
          <p:cNvSpPr/>
          <p:nvPr/>
        </p:nvSpPr>
        <p:spPr>
          <a:xfrm>
            <a:off x="10800000" y="2880000"/>
            <a:ext cx="360000" cy="360000"/>
          </a:xfrm>
          <a:prstGeom prst="ellipse">
            <a:avLst/>
          </a:prstGeom>
          <a:solidFill>
            <a:srgbClr val="FFFFFF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!!hero-title"/>
          <p:cNvSpPr/>
          <p:nvPr/>
        </p:nvSpPr>
        <p:spPr>
          <a:xfrm>
            <a:off x="1440000" y="2160000"/>
            <a:ext cx="9360000" cy="14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400" b="1">
                <a:solidFill>
                  <a:srgbClr val="FFFFFF"/>
                </a:solidFill>
                <a:latin typeface="Arial"/>
                <a:ea typeface="Arial"/>
              </a:rPr>
              <a:t>Leading Through Change</a:t>
            </a:r>
          </a:p>
        </p:txBody>
      </p:sp>
      <p:sp>
        <p:nvSpPr>
          <p:cNvPr id="11" name="!!hero-sub"/>
          <p:cNvSpPr/>
          <p:nvPr/>
        </p:nvSpPr>
        <p:spPr>
          <a:xfrm>
            <a:off x="1440000" y="3780000"/>
            <a:ext cx="936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000">
                <a:solidFill>
                  <a:srgbClr val="8EACC1"/>
                </a:solidFill>
                <a:latin typeface="Arial"/>
                <a:ea typeface="Arial"/>
              </a:rPr>
              <a:t>Navigating uncertainty with clarity and purpose</a:t>
            </a:r>
          </a:p>
        </p:txBody>
      </p:sp>
      <p:sp>
        <p:nvSpPr>
          <p:cNvPr id="12" name="!!card-1-num"/>
          <p:cNvSpPr/>
          <p:nvPr/>
        </p:nvSpPr>
        <p:spPr>
          <a:xfrm>
            <a:off x="12960000" y="2232000"/>
            <a:ext cx="1440000" cy="9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>
                <a:solidFill>
                  <a:srgbClr val="C9A84C"/>
                </a:solidFill>
                <a:latin typeface="Arial"/>
                <a:ea typeface="Arial"/>
              </a:rPr>
              <a:t>01</a:t>
            </a:r>
          </a:p>
        </p:txBody>
      </p:sp>
      <p:sp>
        <p:nvSpPr>
          <p:cNvPr id="13" name="!!card-1-title"/>
          <p:cNvSpPr/>
          <p:nvPr/>
        </p:nvSpPr>
        <p:spPr>
          <a:xfrm>
            <a:off x="12960000" y="3168000"/>
            <a:ext cx="234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200">
                <a:solidFill>
                  <a:srgbClr val="FFFFFF"/>
                </a:solidFill>
                <a:latin typeface="Arial"/>
                <a:ea typeface="Arial"/>
              </a:rPr>
              <a:t>Vision</a:t>
            </a:r>
          </a:p>
        </p:txBody>
      </p:sp>
      <p:sp>
        <p:nvSpPr>
          <p:cNvPr id="14" name="!!card-1-desc"/>
          <p:cNvSpPr/>
          <p:nvPr/>
        </p:nvSpPr>
        <p:spPr>
          <a:xfrm>
            <a:off x="12960000" y="3888000"/>
            <a:ext cx="234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8EACC1"/>
                </a:solidFill>
                <a:latin typeface="Arial"/>
                <a:ea typeface="Arial"/>
              </a:rPr>
              <a:t>Setting the direction with bold ambition and strategic foresight</a:t>
            </a:r>
          </a:p>
        </p:txBody>
      </p:sp>
      <p:sp>
        <p:nvSpPr>
          <p:cNvPr id="15" name="!!card-2-num"/>
          <p:cNvSpPr/>
          <p:nvPr/>
        </p:nvSpPr>
        <p:spPr>
          <a:xfrm>
            <a:off x="12960000" y="2232000"/>
            <a:ext cx="1440000" cy="9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>
                <a:solidFill>
                  <a:srgbClr val="C9A84C"/>
                </a:solidFill>
                <a:latin typeface="Arial"/>
                <a:ea typeface="Arial"/>
              </a:rPr>
              <a:t>02</a:t>
            </a:r>
          </a:p>
        </p:txBody>
      </p:sp>
      <p:sp>
        <p:nvSpPr>
          <p:cNvPr id="16" name="!!card-2-title"/>
          <p:cNvSpPr/>
          <p:nvPr/>
        </p:nvSpPr>
        <p:spPr>
          <a:xfrm>
            <a:off x="12960000" y="3168000"/>
            <a:ext cx="234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200">
                <a:solidFill>
                  <a:srgbClr val="FFFFFF"/>
                </a:solidFill>
                <a:latin typeface="Arial"/>
                <a:ea typeface="Arial"/>
              </a:rPr>
              <a:t>Execution</a:t>
            </a:r>
          </a:p>
        </p:txBody>
      </p:sp>
      <p:sp>
        <p:nvSpPr>
          <p:cNvPr id="17" name="!!card-2-desc"/>
          <p:cNvSpPr/>
          <p:nvPr/>
        </p:nvSpPr>
        <p:spPr>
          <a:xfrm>
            <a:off x="12960000" y="3888000"/>
            <a:ext cx="234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8EACC1"/>
                </a:solidFill>
                <a:latin typeface="Arial"/>
                <a:ea typeface="Arial"/>
              </a:rPr>
              <a:t>Delivering results through disciplined operational excellence</a:t>
            </a:r>
          </a:p>
        </p:txBody>
      </p:sp>
      <p:sp>
        <p:nvSpPr>
          <p:cNvPr id="18" name="!!card-3-num"/>
          <p:cNvSpPr/>
          <p:nvPr/>
        </p:nvSpPr>
        <p:spPr>
          <a:xfrm>
            <a:off x="12960000" y="2232000"/>
            <a:ext cx="1440000" cy="9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>
                <a:solidFill>
                  <a:srgbClr val="C9A84C"/>
                </a:solidFill>
                <a:latin typeface="Arial"/>
                <a:ea typeface="Arial"/>
              </a:rPr>
              <a:t>03</a:t>
            </a:r>
          </a:p>
        </p:txBody>
      </p:sp>
      <p:sp>
        <p:nvSpPr>
          <p:cNvPr id="19" name="!!card-3-title"/>
          <p:cNvSpPr/>
          <p:nvPr/>
        </p:nvSpPr>
        <p:spPr>
          <a:xfrm>
            <a:off x="12960000" y="3168000"/>
            <a:ext cx="234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200">
                <a:solidFill>
                  <a:srgbClr val="FFFFFF"/>
                </a:solidFill>
                <a:latin typeface="Arial"/>
                <a:ea typeface="Arial"/>
              </a:rPr>
              <a:t>Results</a:t>
            </a:r>
          </a:p>
        </p:txBody>
      </p:sp>
      <p:sp>
        <p:nvSpPr>
          <p:cNvPr id="20" name="!!card-3-desc"/>
          <p:cNvSpPr/>
          <p:nvPr/>
        </p:nvSpPr>
        <p:spPr>
          <a:xfrm>
            <a:off x="12960000" y="3888000"/>
            <a:ext cx="234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8EACC1"/>
                </a:solidFill>
                <a:latin typeface="Arial"/>
                <a:ea typeface="Arial"/>
              </a:rPr>
              <a:t>Measuring impact with transparent metrics and accountability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0C1B33"/>
        </a:solidFill>
      </p:bgPr>
    </p:bg>
    <p:spTree>
      <p:nvGrpSpPr>
        <p:cNvPr id="1" name=""/>
        <p:cNvGrpSpPr/>
        <p:nvPr/>
      </p:nvGrpSpPr>
      <p:grpSpPr/>
      <p:sp>
        <p:nvSpPr>
          <p:cNvPr id="2" name="!!bar-gold"/>
          <p:cNvSpPr/>
          <p:nvPr/>
        </p:nvSpPr>
        <p:spPr>
          <a:xfrm>
            <a:off x="1440000" y="900000"/>
            <a:ext cx="9360000" cy="28800"/>
          </a:xfrm>
          <a:prstGeom prst="rect">
            <a:avLst/>
          </a:prstGeom>
          <a:solidFill>
            <a:srgbClr val="C9A84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bar-navy"/>
          <p:cNvSpPr/>
          <p:nvPr/>
        </p:nvSpPr>
        <p:spPr>
          <a:xfrm>
            <a:off x="4500000" y="1800000"/>
            <a:ext cx="21600" cy="4320000"/>
          </a:xfrm>
          <a:prstGeom prst="rect">
            <a:avLst/>
          </a:prstGeom>
          <a:solidFill>
            <a:srgbClr val="1E3A5F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frame-gold"/>
          <p:cNvSpPr/>
          <p:nvPr/>
        </p:nvSpPr>
        <p:spPr>
          <a:xfrm>
            <a:off x="720000" y="1980000"/>
            <a:ext cx="3240000" cy="3960000"/>
          </a:xfrm>
          <a:prstGeom prst="roundRect">
            <a:avLst/>
          </a:prstGeom>
          <a:solidFill>
            <a:srgbClr val="C9A84C">
              <a:alpha val="12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frame-navy"/>
          <p:cNvSpPr/>
          <p:nvPr/>
        </p:nvSpPr>
        <p:spPr>
          <a:xfrm>
            <a:off x="4608000" y="1980000"/>
            <a:ext cx="3240000" cy="3960000"/>
          </a:xfrm>
          <a:prstGeom prst="roundRect">
            <a:avLst/>
          </a:prstGeom>
          <a:solidFill>
            <a:srgbClr val="1E3A5F">
              <a:alpha val="12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accent-gold"/>
          <p:cNvSpPr/>
          <p:nvPr/>
        </p:nvSpPr>
        <p:spPr>
          <a:xfrm>
            <a:off x="8460000" y="1980000"/>
            <a:ext cx="3240000" cy="3960000"/>
          </a:xfrm>
          <a:prstGeom prst="roundRect">
            <a:avLst/>
          </a:prstGeom>
          <a:solidFill>
            <a:srgbClr val="2C4F7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accent-steel"/>
          <p:cNvSpPr/>
          <p:nvPr/>
        </p:nvSpPr>
        <p:spPr>
          <a:xfrm>
            <a:off x="10800000" y="360000"/>
            <a:ext cx="720000" cy="720000"/>
          </a:xfrm>
          <a:prstGeom prst="ellipse">
            <a:avLst/>
          </a:prstGeom>
          <a:solidFill>
            <a:srgbClr val="8EACC1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dot-gold"/>
          <p:cNvSpPr/>
          <p:nvPr/>
        </p:nvSpPr>
        <p:spPr>
          <a:xfrm>
            <a:off x="432000" y="720000"/>
            <a:ext cx="360000" cy="360000"/>
          </a:xfrm>
          <a:prstGeom prst="ellipse">
            <a:avLst/>
          </a:prstGeom>
          <a:solidFill>
            <a:srgbClr val="C9A84C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dot-white"/>
          <p:cNvSpPr/>
          <p:nvPr/>
        </p:nvSpPr>
        <p:spPr>
          <a:xfrm>
            <a:off x="5760000" y="720000"/>
            <a:ext cx="216000" cy="216000"/>
          </a:xfrm>
          <a:prstGeom prst="ellipse">
            <a:avLst/>
          </a:prstGeom>
          <a:solidFill>
            <a:srgbClr val="FFFFFF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!!hero-title"/>
          <p:cNvSpPr/>
          <p:nvPr/>
        </p:nvSpPr>
        <p:spPr>
          <a:xfrm>
            <a:off x="720000" y="288000"/>
            <a:ext cx="7200000" cy="90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4000" b="1">
                <a:solidFill>
                  <a:srgbClr val="FFFFFF"/>
                </a:solidFill>
                <a:latin typeface="Arial"/>
                <a:ea typeface="Arial"/>
              </a:rPr>
              <a:t>Our Three Pillars</a:t>
            </a:r>
          </a:p>
        </p:txBody>
      </p:sp>
      <p:sp>
        <p:nvSpPr>
          <p:cNvPr id="11" name="!!hero-sub"/>
          <p:cNvSpPr/>
          <p:nvPr/>
        </p:nvSpPr>
        <p:spPr>
          <a:xfrm>
            <a:off x="12960000" y="3780000"/>
            <a:ext cx="936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000">
                <a:solidFill>
                  <a:srgbClr val="8EACC1"/>
                </a:solidFill>
                <a:latin typeface="Arial"/>
                <a:ea typeface="Arial"/>
              </a:rPr>
              <a:t/>
            </a:r>
          </a:p>
        </p:txBody>
      </p:sp>
      <p:sp>
        <p:nvSpPr>
          <p:cNvPr id="12" name="!!card-1-num"/>
          <p:cNvSpPr/>
          <p:nvPr/>
        </p:nvSpPr>
        <p:spPr>
          <a:xfrm>
            <a:off x="1152000" y="2232000"/>
            <a:ext cx="1440000" cy="9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>
                <a:solidFill>
                  <a:srgbClr val="C9A84C"/>
                </a:solidFill>
                <a:latin typeface="Arial"/>
                <a:ea typeface="Arial"/>
              </a:rPr>
              <a:t>01</a:t>
            </a:r>
          </a:p>
        </p:txBody>
      </p:sp>
      <p:sp>
        <p:nvSpPr>
          <p:cNvPr id="13" name="!!card-1-title"/>
          <p:cNvSpPr/>
          <p:nvPr/>
        </p:nvSpPr>
        <p:spPr>
          <a:xfrm>
            <a:off x="1152000" y="3168000"/>
            <a:ext cx="234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200">
                <a:solidFill>
                  <a:srgbClr val="FFFFFF"/>
                </a:solidFill>
                <a:latin typeface="Arial"/>
                <a:ea typeface="Arial"/>
              </a:rPr>
              <a:t>Vision</a:t>
            </a:r>
          </a:p>
        </p:txBody>
      </p:sp>
      <p:sp>
        <p:nvSpPr>
          <p:cNvPr id="14" name="!!card-1-desc"/>
          <p:cNvSpPr/>
          <p:nvPr/>
        </p:nvSpPr>
        <p:spPr>
          <a:xfrm>
            <a:off x="1152000" y="3888000"/>
            <a:ext cx="234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8EACC1"/>
                </a:solidFill>
                <a:latin typeface="Arial"/>
                <a:ea typeface="Arial"/>
              </a:rPr>
              <a:t>Setting the direction with bold ambition and strategic foresight</a:t>
            </a:r>
          </a:p>
        </p:txBody>
      </p:sp>
      <p:sp>
        <p:nvSpPr>
          <p:cNvPr id="15" name="!!card-2-num"/>
          <p:cNvSpPr/>
          <p:nvPr/>
        </p:nvSpPr>
        <p:spPr>
          <a:xfrm>
            <a:off x="5040000" y="2232000"/>
            <a:ext cx="1440000" cy="9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>
                <a:solidFill>
                  <a:srgbClr val="C9A84C"/>
                </a:solidFill>
                <a:latin typeface="Arial"/>
                <a:ea typeface="Arial"/>
              </a:rPr>
              <a:t>02</a:t>
            </a:r>
          </a:p>
        </p:txBody>
      </p:sp>
      <p:sp>
        <p:nvSpPr>
          <p:cNvPr id="16" name="!!card-2-title"/>
          <p:cNvSpPr/>
          <p:nvPr/>
        </p:nvSpPr>
        <p:spPr>
          <a:xfrm>
            <a:off x="5040000" y="3168000"/>
            <a:ext cx="234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200">
                <a:solidFill>
                  <a:srgbClr val="FFFFFF"/>
                </a:solidFill>
                <a:latin typeface="Arial"/>
                <a:ea typeface="Arial"/>
              </a:rPr>
              <a:t>Execution</a:t>
            </a:r>
          </a:p>
        </p:txBody>
      </p:sp>
      <p:sp>
        <p:nvSpPr>
          <p:cNvPr id="17" name="!!card-2-desc"/>
          <p:cNvSpPr/>
          <p:nvPr/>
        </p:nvSpPr>
        <p:spPr>
          <a:xfrm>
            <a:off x="5040000" y="3888000"/>
            <a:ext cx="234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8EACC1"/>
                </a:solidFill>
                <a:latin typeface="Arial"/>
                <a:ea typeface="Arial"/>
              </a:rPr>
              <a:t>Delivering results through disciplined operational excellence</a:t>
            </a:r>
          </a:p>
        </p:txBody>
      </p:sp>
      <p:sp>
        <p:nvSpPr>
          <p:cNvPr id="18" name="!!card-3-num"/>
          <p:cNvSpPr/>
          <p:nvPr/>
        </p:nvSpPr>
        <p:spPr>
          <a:xfrm>
            <a:off x="8928000" y="2232000"/>
            <a:ext cx="1440000" cy="9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>
                <a:solidFill>
                  <a:srgbClr val="C9A84C"/>
                </a:solidFill>
                <a:latin typeface="Arial"/>
                <a:ea typeface="Arial"/>
              </a:rPr>
              <a:t>03</a:t>
            </a:r>
          </a:p>
        </p:txBody>
      </p:sp>
      <p:sp>
        <p:nvSpPr>
          <p:cNvPr id="19" name="!!card-3-title"/>
          <p:cNvSpPr/>
          <p:nvPr/>
        </p:nvSpPr>
        <p:spPr>
          <a:xfrm>
            <a:off x="8928000" y="3168000"/>
            <a:ext cx="234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200">
                <a:solidFill>
                  <a:srgbClr val="FFFFFF"/>
                </a:solidFill>
                <a:latin typeface="Arial"/>
                <a:ea typeface="Arial"/>
              </a:rPr>
              <a:t>Results</a:t>
            </a:r>
          </a:p>
        </p:txBody>
      </p:sp>
      <p:sp>
        <p:nvSpPr>
          <p:cNvPr id="20" name="!!card-3-desc"/>
          <p:cNvSpPr/>
          <p:nvPr/>
        </p:nvSpPr>
        <p:spPr>
          <a:xfrm>
            <a:off x="8928000" y="3888000"/>
            <a:ext cx="234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8EACC1"/>
                </a:solidFill>
                <a:latin typeface="Arial"/>
                <a:ea typeface="Arial"/>
              </a:rPr>
              <a:t>Measuring impact with transparent metrics and accountability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0C1B33"/>
        </a:solidFill>
      </p:bgPr>
    </p:bg>
    <p:spTree>
      <p:nvGrpSpPr>
        <p:cNvPr id="1" name=""/>
        <p:cNvGrpSpPr/>
        <p:nvPr/>
      </p:nvGrpSpPr>
      <p:grpSpPr/>
      <p:sp>
        <p:nvSpPr>
          <p:cNvPr id="2" name="!!bar-gold"/>
          <p:cNvSpPr/>
          <p:nvPr/>
        </p:nvSpPr>
        <p:spPr>
          <a:xfrm>
            <a:off x="432000" y="6120000"/>
            <a:ext cx="11520000" cy="28800"/>
          </a:xfrm>
          <a:prstGeom prst="rect">
            <a:avLst/>
          </a:prstGeom>
          <a:solidFill>
            <a:srgbClr val="C9A84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bar-navy"/>
          <p:cNvSpPr/>
          <p:nvPr/>
        </p:nvSpPr>
        <p:spPr>
          <a:xfrm>
            <a:off x="7920000" y="360000"/>
            <a:ext cx="21600" cy="6120000"/>
          </a:xfrm>
          <a:prstGeom prst="rect">
            <a:avLst/>
          </a:prstGeom>
          <a:solidFill>
            <a:srgbClr val="1E3A5F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frame-gold"/>
          <p:cNvSpPr/>
          <p:nvPr/>
        </p:nvSpPr>
        <p:spPr>
          <a:xfrm>
            <a:off x="432000" y="1260000"/>
            <a:ext cx="4680000" cy="4320000"/>
          </a:xfrm>
          <a:prstGeom prst="roundRect">
            <a:avLst/>
          </a:prstGeom>
          <a:solidFill>
            <a:srgbClr val="C9A84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frame-navy"/>
          <p:cNvSpPr/>
          <p:nvPr/>
        </p:nvSpPr>
        <p:spPr>
          <a:xfrm>
            <a:off x="5580000" y="1260000"/>
            <a:ext cx="2880000" cy="2880000"/>
          </a:xfrm>
          <a:prstGeom prst="roundRect">
            <a:avLst/>
          </a:prstGeom>
          <a:solidFill>
            <a:srgbClr val="1E3A5F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accent-gold"/>
          <p:cNvSpPr/>
          <p:nvPr/>
        </p:nvSpPr>
        <p:spPr>
          <a:xfrm>
            <a:off x="10080000" y="4320000"/>
            <a:ext cx="1440000" cy="1440000"/>
          </a:xfrm>
          <a:prstGeom prst="roundRect">
            <a:avLst/>
          </a:prstGeom>
          <a:solidFill>
            <a:srgbClr val="2C4F7C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accent-steel"/>
          <p:cNvSpPr/>
          <p:nvPr/>
        </p:nvSpPr>
        <p:spPr>
          <a:xfrm>
            <a:off x="9000000" y="1440000"/>
            <a:ext cx="1080000" cy="1080000"/>
          </a:xfrm>
          <a:prstGeom prst="ellipse">
            <a:avLst/>
          </a:prstGeom>
          <a:solidFill>
            <a:srgbClr val="8EACC1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dot-gold"/>
          <p:cNvSpPr/>
          <p:nvPr/>
        </p:nvSpPr>
        <p:spPr>
          <a:xfrm>
            <a:off x="10800000" y="720000"/>
            <a:ext cx="360000" cy="360000"/>
          </a:xfrm>
          <a:prstGeom prst="ellipse">
            <a:avLst/>
          </a:prstGeom>
          <a:solidFill>
            <a:srgbClr val="C9A84C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dot-white"/>
          <p:cNvSpPr/>
          <p:nvPr/>
        </p:nvSpPr>
        <p:spPr>
          <a:xfrm>
            <a:off x="8640000" y="5760000"/>
            <a:ext cx="216000" cy="216000"/>
          </a:xfrm>
          <a:prstGeom prst="ellipse">
            <a:avLst/>
          </a:prstGeom>
          <a:solidFill>
            <a:srgbClr val="FFFFFF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!!hero-title"/>
          <p:cNvSpPr/>
          <p:nvPr/>
        </p:nvSpPr>
        <p:spPr>
          <a:xfrm>
            <a:off x="432000" y="288000"/>
            <a:ext cx="7200000" cy="90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3600" b="1">
                <a:solidFill>
                  <a:srgbClr val="FFFFFF"/>
                </a:solidFill>
                <a:latin typeface="Arial"/>
                <a:ea typeface="Arial"/>
              </a:rPr>
              <a:t>Performance Metrics</a:t>
            </a:r>
          </a:p>
        </p:txBody>
      </p:sp>
      <p:sp>
        <p:nvSpPr>
          <p:cNvPr id="11" name="!!hero-sub"/>
          <p:cNvSpPr/>
          <p:nvPr/>
        </p:nvSpPr>
        <p:spPr>
          <a:xfrm>
            <a:off x="432000" y="1008000"/>
            <a:ext cx="4320000" cy="432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>
                <a:solidFill>
                  <a:srgbClr val="5A7A9A"/>
                </a:solidFill>
                <a:latin typeface="Arial"/>
                <a:ea typeface="Arial"/>
              </a:rPr>
              <a:t>FY2025 Annual Results</a:t>
            </a:r>
          </a:p>
        </p:txBody>
      </p:sp>
      <p:sp>
        <p:nvSpPr>
          <p:cNvPr id="12" name="!!card-1-num"/>
          <p:cNvSpPr/>
          <p:nvPr/>
        </p:nvSpPr>
        <p:spPr>
          <a:xfrm>
            <a:off x="864000" y="1980000"/>
            <a:ext cx="3600000" cy="12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6400">
                <a:solidFill>
                  <a:srgbClr val="C9A84C"/>
                </a:solidFill>
                <a:latin typeface="Arial"/>
                <a:ea typeface="Arial"/>
              </a:rPr>
              <a:t>28M</a:t>
            </a:r>
          </a:p>
        </p:txBody>
      </p:sp>
      <p:sp>
        <p:nvSpPr>
          <p:cNvPr id="13" name="!!card-1-title"/>
          <p:cNvSpPr/>
          <p:nvPr/>
        </p:nvSpPr>
        <p:spPr>
          <a:xfrm>
            <a:off x="864000" y="3240000"/>
            <a:ext cx="360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>
                <a:solidFill>
                  <a:srgbClr val="FFFFFF"/>
                </a:solidFill>
                <a:latin typeface="Arial"/>
                <a:ea typeface="Arial"/>
              </a:rPr>
              <a:t>Revenue</a:t>
            </a:r>
          </a:p>
        </p:txBody>
      </p:sp>
      <p:sp>
        <p:nvSpPr>
          <p:cNvPr id="14" name="!!card-1-desc"/>
          <p:cNvSpPr/>
          <p:nvPr/>
        </p:nvSpPr>
        <p:spPr>
          <a:xfrm>
            <a:off x="864000" y="3960000"/>
            <a:ext cx="360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8EACC1"/>
                </a:solidFill>
                <a:latin typeface="Arial"/>
                <a:ea typeface="Arial"/>
              </a:rPr>
              <a:t>Year-over-year growth driven by strategic expansion</a:t>
            </a:r>
          </a:p>
        </p:txBody>
      </p:sp>
      <p:sp>
        <p:nvSpPr>
          <p:cNvPr id="15" name="!!card-2-num"/>
          <p:cNvSpPr/>
          <p:nvPr/>
        </p:nvSpPr>
        <p:spPr>
          <a:xfrm>
            <a:off x="5940000" y="1800000"/>
            <a:ext cx="216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5400">
                <a:solidFill>
                  <a:srgbClr val="C9A84C"/>
                </a:solidFill>
                <a:latin typeface="Arial"/>
                <a:ea typeface="Arial"/>
              </a:rPr>
              <a:t>34%</a:t>
            </a:r>
          </a:p>
        </p:txBody>
      </p:sp>
      <p:sp>
        <p:nvSpPr>
          <p:cNvPr id="16" name="!!card-2-title"/>
          <p:cNvSpPr/>
          <p:nvPr/>
        </p:nvSpPr>
        <p:spPr>
          <a:xfrm>
            <a:off x="5940000" y="2880000"/>
            <a:ext cx="2160000" cy="648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200">
                <a:solidFill>
                  <a:srgbClr val="FFFFFF"/>
                </a:solidFill>
                <a:latin typeface="Arial"/>
                <a:ea typeface="Arial"/>
              </a:rPr>
              <a:t>Growth</a:t>
            </a:r>
          </a:p>
        </p:txBody>
      </p:sp>
      <p:sp>
        <p:nvSpPr>
          <p:cNvPr id="17" name="!!card-2-desc"/>
          <p:cNvSpPr/>
          <p:nvPr/>
        </p:nvSpPr>
        <p:spPr>
          <a:xfrm>
            <a:off x="5940000" y="3528000"/>
            <a:ext cx="216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8EACC1"/>
                </a:solidFill>
                <a:latin typeface="Arial"/>
                <a:ea typeface="Arial"/>
              </a:rPr>
              <a:t>Outpacing industry average by 2.1x</a:t>
            </a:r>
          </a:p>
        </p:txBody>
      </p:sp>
      <p:sp>
        <p:nvSpPr>
          <p:cNvPr id="18" name="!!card-3-num"/>
          <p:cNvSpPr/>
          <p:nvPr/>
        </p:nvSpPr>
        <p:spPr>
          <a:xfrm>
            <a:off x="9000000" y="1800000"/>
            <a:ext cx="216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>
                <a:solidFill>
                  <a:srgbClr val="C9A84C"/>
                </a:solidFill>
                <a:latin typeface="Arial"/>
                <a:ea typeface="Arial"/>
              </a:rPr>
              <a:t>#1</a:t>
            </a:r>
          </a:p>
        </p:txBody>
      </p:sp>
      <p:sp>
        <p:nvSpPr>
          <p:cNvPr id="19" name="!!card-3-title"/>
          <p:cNvSpPr/>
          <p:nvPr/>
        </p:nvSpPr>
        <p:spPr>
          <a:xfrm>
            <a:off x="9000000" y="2880000"/>
            <a:ext cx="2160000" cy="648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000">
                <a:solidFill>
                  <a:srgbClr val="FFFFFF"/>
                </a:solidFill>
                <a:latin typeface="Arial"/>
                <a:ea typeface="Arial"/>
              </a:rPr>
              <a:t>Market Share</a:t>
            </a:r>
          </a:p>
        </p:txBody>
      </p:sp>
      <p:sp>
        <p:nvSpPr>
          <p:cNvPr id="20" name="!!card-3-desc"/>
          <p:cNvSpPr/>
          <p:nvPr/>
        </p:nvSpPr>
        <p:spPr>
          <a:xfrm>
            <a:off x="9000000" y="3528000"/>
            <a:ext cx="216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8EACC1"/>
                </a:solidFill>
                <a:latin typeface="Arial"/>
                <a:ea typeface="Arial"/>
              </a:rPr>
              <a:t>Leading position across all key segments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0C1B33"/>
        </a:solidFill>
      </p:bgPr>
    </p:bg>
    <p:spTree>
      <p:nvGrpSpPr>
        <p:cNvPr id="1" name=""/>
        <p:cNvGrpSpPr/>
        <p:nvPr/>
      </p:nvGrpSpPr>
      <p:grpSpPr/>
      <p:sp>
        <p:nvSpPr>
          <p:cNvPr id="2" name="!!bar-gold"/>
          <p:cNvSpPr/>
          <p:nvPr/>
        </p:nvSpPr>
        <p:spPr>
          <a:xfrm>
            <a:off x="3600000" y="4500000"/>
            <a:ext cx="5040000" cy="28800"/>
          </a:xfrm>
          <a:prstGeom prst="rect">
            <a:avLst/>
          </a:prstGeom>
          <a:solidFill>
            <a:srgbClr val="C9A84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bar-navy"/>
          <p:cNvSpPr/>
          <p:nvPr/>
        </p:nvSpPr>
        <p:spPr>
          <a:xfrm>
            <a:off x="6084000" y="360000"/>
            <a:ext cx="21600" cy="3600000"/>
          </a:xfrm>
          <a:prstGeom prst="rect">
            <a:avLst/>
          </a:prstGeom>
          <a:solidFill>
            <a:srgbClr val="1E3A5F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frame-gold"/>
          <p:cNvSpPr/>
          <p:nvPr/>
        </p:nvSpPr>
        <p:spPr>
          <a:xfrm>
            <a:off x="720000" y="4680000"/>
            <a:ext cx="2160000" cy="1440000"/>
          </a:xfrm>
          <a:prstGeom prst="roundRect">
            <a:avLst/>
          </a:prstGeom>
          <a:solidFill>
            <a:srgbClr val="C9A84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frame-navy"/>
          <p:cNvSpPr/>
          <p:nvPr/>
        </p:nvSpPr>
        <p:spPr>
          <a:xfrm>
            <a:off x="9000000" y="360000"/>
            <a:ext cx="2520000" cy="2160000"/>
          </a:xfrm>
          <a:prstGeom prst="roundRect">
            <a:avLst/>
          </a:prstGeom>
          <a:solidFill>
            <a:srgbClr val="1E3A5F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accent-gold"/>
          <p:cNvSpPr/>
          <p:nvPr/>
        </p:nvSpPr>
        <p:spPr>
          <a:xfrm>
            <a:off x="10800000" y="5400000"/>
            <a:ext cx="900000" cy="900000"/>
          </a:xfrm>
          <a:prstGeom prst="ellipse">
            <a:avLst/>
          </a:prstGeom>
          <a:solidFill>
            <a:srgbClr val="C9A84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accent-steel"/>
          <p:cNvSpPr/>
          <p:nvPr/>
        </p:nvSpPr>
        <p:spPr>
          <a:xfrm>
            <a:off x="360000" y="5040000"/>
            <a:ext cx="1080000" cy="1080000"/>
          </a:xfrm>
          <a:prstGeom prst="ellipse">
            <a:avLst/>
          </a:prstGeom>
          <a:solidFill>
            <a:srgbClr val="8EACC1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dot-gold"/>
          <p:cNvSpPr/>
          <p:nvPr/>
        </p:nvSpPr>
        <p:spPr>
          <a:xfrm>
            <a:off x="2880000" y="5760000"/>
            <a:ext cx="360000" cy="360000"/>
          </a:xfrm>
          <a:prstGeom prst="ellipse">
            <a:avLst/>
          </a:prstGeom>
          <a:solidFill>
            <a:srgbClr val="C9A84C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dot-white"/>
          <p:cNvSpPr/>
          <p:nvPr/>
        </p:nvSpPr>
        <p:spPr>
          <a:xfrm>
            <a:off x="9360000" y="3600000"/>
            <a:ext cx="216000" cy="216000"/>
          </a:xfrm>
          <a:prstGeom prst="ellipse">
            <a:avLst/>
          </a:prstGeom>
          <a:solidFill>
            <a:srgbClr val="FFFFFF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!!hero-title"/>
          <p:cNvSpPr/>
          <p:nvPr/>
        </p:nvSpPr>
        <p:spPr>
          <a:xfrm>
            <a:off x="1440000" y="1440000"/>
            <a:ext cx="9360000" cy="12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6000" b="1">
                <a:solidFill>
                  <a:srgbClr val="FFFFFF"/>
                </a:solidFill>
                <a:latin typeface="Arial"/>
                <a:ea typeface="Arial"/>
              </a:rPr>
              <a:t>The Road Ahead</a:t>
            </a:r>
          </a:p>
        </p:txBody>
      </p:sp>
      <p:sp>
        <p:nvSpPr>
          <p:cNvPr id="11" name="!!hero-sub"/>
          <p:cNvSpPr/>
          <p:nvPr/>
        </p:nvSpPr>
        <p:spPr>
          <a:xfrm>
            <a:off x="1440000" y="2880000"/>
            <a:ext cx="936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200">
                <a:solidFill>
                  <a:srgbClr val="C9A84C"/>
                </a:solidFill>
                <a:latin typeface="Arial"/>
                <a:ea typeface="Arial"/>
              </a:rPr>
              <a:t>Building the future, together</a:t>
            </a:r>
          </a:p>
        </p:txBody>
      </p:sp>
      <p:sp>
        <p:nvSpPr>
          <p:cNvPr id="12" name="!!card-1-num"/>
          <p:cNvSpPr/>
          <p:nvPr/>
        </p:nvSpPr>
        <p:spPr>
          <a:xfrm>
            <a:off x="12960000" y="1980000"/>
            <a:ext cx="3600000" cy="12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6400">
                <a:solidFill>
                  <a:srgbClr val="C9A84C"/>
                </a:solidFill>
                <a:latin typeface="Arial"/>
                <a:ea typeface="Arial"/>
              </a:rPr>
              <a:t/>
            </a:r>
          </a:p>
        </p:txBody>
      </p:sp>
      <p:sp>
        <p:nvSpPr>
          <p:cNvPr id="13" name="!!card-1-title"/>
          <p:cNvSpPr/>
          <p:nvPr/>
        </p:nvSpPr>
        <p:spPr>
          <a:xfrm>
            <a:off x="12960000" y="3240000"/>
            <a:ext cx="360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>
                <a:solidFill>
                  <a:srgbClr val="FFFFFF"/>
                </a:solidFill>
                <a:latin typeface="Arial"/>
                <a:ea typeface="Arial"/>
              </a:rPr>
              <a:t/>
            </a:r>
          </a:p>
        </p:txBody>
      </p:sp>
      <p:sp>
        <p:nvSpPr>
          <p:cNvPr id="14" name="!!card-1-desc"/>
          <p:cNvSpPr/>
          <p:nvPr/>
        </p:nvSpPr>
        <p:spPr>
          <a:xfrm>
            <a:off x="12960000" y="3960000"/>
            <a:ext cx="360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8EACC1"/>
                </a:solidFill>
                <a:latin typeface="Arial"/>
                <a:ea typeface="Arial"/>
              </a:rPr>
              <a:t/>
            </a:r>
          </a:p>
        </p:txBody>
      </p:sp>
      <p:sp>
        <p:nvSpPr>
          <p:cNvPr id="15" name="!!card-2-num"/>
          <p:cNvSpPr/>
          <p:nvPr/>
        </p:nvSpPr>
        <p:spPr>
          <a:xfrm>
            <a:off x="12960000" y="1800000"/>
            <a:ext cx="216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5400">
                <a:solidFill>
                  <a:srgbClr val="C9A84C"/>
                </a:solidFill>
                <a:latin typeface="Arial"/>
                <a:ea typeface="Arial"/>
              </a:rPr>
              <a:t/>
            </a:r>
          </a:p>
        </p:txBody>
      </p:sp>
      <p:sp>
        <p:nvSpPr>
          <p:cNvPr id="16" name="!!card-2-title"/>
          <p:cNvSpPr/>
          <p:nvPr/>
        </p:nvSpPr>
        <p:spPr>
          <a:xfrm>
            <a:off x="12960000" y="2880000"/>
            <a:ext cx="2160000" cy="648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200">
                <a:solidFill>
                  <a:srgbClr val="FFFFFF"/>
                </a:solidFill>
                <a:latin typeface="Arial"/>
                <a:ea typeface="Arial"/>
              </a:rPr>
              <a:t/>
            </a:r>
          </a:p>
        </p:txBody>
      </p:sp>
      <p:sp>
        <p:nvSpPr>
          <p:cNvPr id="17" name="!!card-2-desc"/>
          <p:cNvSpPr/>
          <p:nvPr/>
        </p:nvSpPr>
        <p:spPr>
          <a:xfrm>
            <a:off x="12960000" y="3528000"/>
            <a:ext cx="216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8EACC1"/>
                </a:solidFill>
                <a:latin typeface="Arial"/>
                <a:ea typeface="Arial"/>
              </a:rPr>
              <a:t/>
            </a:r>
          </a:p>
        </p:txBody>
      </p:sp>
      <p:sp>
        <p:nvSpPr>
          <p:cNvPr id="18" name="!!card-3-num"/>
          <p:cNvSpPr/>
          <p:nvPr/>
        </p:nvSpPr>
        <p:spPr>
          <a:xfrm>
            <a:off x="12960000" y="1800000"/>
            <a:ext cx="216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>
                <a:solidFill>
                  <a:srgbClr val="C9A84C"/>
                </a:solidFill>
                <a:latin typeface="Arial"/>
                <a:ea typeface="Arial"/>
              </a:rPr>
              <a:t/>
            </a:r>
          </a:p>
        </p:txBody>
      </p:sp>
      <p:sp>
        <p:nvSpPr>
          <p:cNvPr id="19" name="!!card-3-title"/>
          <p:cNvSpPr/>
          <p:nvPr/>
        </p:nvSpPr>
        <p:spPr>
          <a:xfrm>
            <a:off x="12960000" y="2880000"/>
            <a:ext cx="2160000" cy="648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000">
                <a:solidFill>
                  <a:srgbClr val="FFFFFF"/>
                </a:solidFill>
                <a:latin typeface="Arial"/>
                <a:ea typeface="Arial"/>
              </a:rPr>
              <a:t/>
            </a:r>
          </a:p>
        </p:txBody>
      </p:sp>
      <p:sp>
        <p:nvSpPr>
          <p:cNvPr id="20" name="!!card-3-desc"/>
          <p:cNvSpPr/>
          <p:nvPr/>
        </p:nvSpPr>
        <p:spPr>
          <a:xfrm>
            <a:off x="12960000" y="3528000"/>
            <a:ext cx="216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8EACC1"/>
                </a:solidFill>
                <a:latin typeface="Arial"/>
                <a:ea typeface="Arial"/>
              </a:rPr>
              <a:t/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